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3" r:id="rId1"/>
  </p:sldMasterIdLst>
  <p:sldIdLst>
    <p:sldId id="272" r:id="rId2"/>
    <p:sldId id="273" r:id="rId3"/>
    <p:sldId id="274" r:id="rId4"/>
    <p:sldId id="275" r:id="rId5"/>
    <p:sldId id="276" r:id="rId6"/>
    <p:sldId id="283" r:id="rId7"/>
    <p:sldId id="280" r:id="rId8"/>
    <p:sldId id="281" r:id="rId9"/>
    <p:sldId id="282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508"/>
    <p:restoredTop sz="94694"/>
  </p:normalViewPr>
  <p:slideViewPr>
    <p:cSldViewPr snapToGrid="0" snapToObjects="1">
      <p:cViewPr>
        <p:scale>
          <a:sx n="92" d="100"/>
          <a:sy n="92" d="100"/>
        </p:scale>
        <p:origin x="1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2T14:48:57.0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1011 96 24575,'-33'23'0,"22"-16"0,-19 18 0,24-17 0,1-5 0,-3 5 0,3-6 0,-1 3 0,1-1 0,-4 1 0,4-1 0,-2 1 0,0-1 0,3-1 0,-1 1 0,1-4 0,3 4 0,-2-3 0,0 3 0,-1-2 0,0 0 0,0 0 0,1 0 0,0-2 0,2 4 0,-3-3 0,2 2 0,-2-1 0,0 3 0,-1-3 0,1 2 0,0-2 0,-1 3 0,1-1 0,0 0 0,-1 1 0,3-1 0,-2-2 0,2 2 0,-1-1 0,-1-1 0,4 2 0,-4-2 0,2 1 0,-1 1 0,-1-2 0,2 2 0,0 1 0,-2-1 0,1-2 0,1 2 0,-2-1 0,0 3 0,-1-1 0,-1 1 0,1-2 0,1 0 0,0 1 0,0-1 0,1 0 0,0-2 0,2 2 0,-3-4 0,4 4 0,-4-1 0,2 1 0,-3 0 0,1 1 0,0-1 0,-1 0 0,1 1 0,0-1 0,-1 0 0,1 1 0,-1 1 0,1-1 0,-1 2 0,1-3 0,2 1 0,-2-1 0,1 0 0,1 1 0,-2-3 0,4 2 0,-4-2 0,2 2 0,-3 1 0,-1-1 0,1 1 0,-2-1 0,0 3 0,2-2 0,-1 2 0,1-3 0,3 0 0,0 1 0,0-1 0,2 0 0,-4 0 0,1 1 0,-1-1 0,0 0 0,-1 3 0,1 0 0,-3 3 0,1 0 0,-1-1 0,2 1 0,1-1 0,-1 1 0,0-3 0,1 2 0,1-1 0,-1-1 0,2 0 0,-1-3 0,-1 0 0,2 1 0,-1-1 0,0 0 0,0 1 0,1-1 0,-2 0 0,2 1 0,-3 1 0,1-1 0,-1 2 0,0 0 0,1-2 0,0 1 0,-3 1 0,2-2 0,-2 2 0,3-1 0,-3-1 0,2 4 0,-2-3 0,0 0 0,2 1 0,-2-2 0,3 2 0,-1-3 0,-1 1 0,0 2 0,0-2 0,1 1 0,1 1 0,-3-2 0,1 4 0,-3-1 0,0 3 0,1-3 0,-1 3 0,5-6 0,-1 4 0,1-4 0,-1 2 0,1-3 0,0 0 0,-1 3 0,3-2 0,-2 2 0,1-1 0,-2 2 0,1-1 0,-1 2 0,0 0 0,1-1 0,-1 3 0,1-6 0,1 4 0,-1-2 0,1 0 0,-1 2 0,-1-4 0,3 4 0,-2-4 0,1 4 0,1-1 0,-2-1 0,3 2 0,-3-4 0,2 1 0,0 1 0,-2 0 0,1 3 0,1-4 0,-2 1 0,1 0 0,0 0 0,-1 0 0,2 2 0,-3-1 0,0 1 0,0 4 0,0-3 0,0 2 0,1-2 0,-1-1 0,0 1 0,2-3 0,-1 2 0,2-4 0,-1 4 0,-3 1 0,3 0 0,-2 1 0,1-1 0,1-1 0,-1 1 0,-1-3 0,0 2 0,1-1 0,-1 1 0,0 1 0,0-3 0,1 2 0,-1-4 0,0 4 0,1-4 0,1 4 0,-1-2 0,2 1 0,-1-2 0,-1 1 0,4 0 0,-4 1 0,3 1 0,-3-2 0,4 0 0,-3 2 0,1-2 0,2 1 0,-2 1 0,2-4 0,0 4 0,0-4 0,0 4 0,0-2 0,0 0 0,0 2 0,0-4 0,0 4 0,2-2 0,0 1 0,3 1 0,0-2 0,-1 0 0,1 0 0,-1-3 0,0 1 0,-1-1 0,1 0 0,-2 1 0,2-1 0,-1 0 0,1 1 0,-2-1 0,2 0 0,1 1 0,-1-1 0,0 0 0,1 1 0,-1-1 0,0 0 0,1 1 0,-1-1 0,3 0 0,-2 1 0,1-1 0,1 1 0,-2-1 0,2 1 0,-1-3 0,-1 2 0,2-1 0,0 1 0,-3-1 0,3 1 0,0-4 0,-2 4 0,1-4 0,-1 4 0,-1-3 0,0 3 0,1-4 0,-1 2 0,3 0 0,-2-1 0,4 3 0,-4-2 0,4 1 0,0 1 0,1-1 0,2-1 0,-5 3 0,2-5 0,-2 4 0,0-1 0,2-1 0,1 4 0,0-5 0,1 5 0,-3-5 0,1 3 0,-4-3 0,1 3 0,-1-4 0,1 4 0,-1-3 0,4 3 0,-4-4 0,1 2 0,-2 0 0,1-1 0,-1 1 0,0 0 0,3-2 0,-2 2 0,4 0 0,-2-1 0,3 1 0,-1-2 0,-1 2 0,1-2 0,-4 2 0,4 0 0,-4-1 0,4 1 0,-4-2 0,1 0 0,1 0 0,-2 0 0,4 0 0,-2 0 0,3 0 0,-3 0 0,2 0 0,-2 2 0,3-1 0,0 1 0,-1-2 0,1 2 0,-1-1 0,-1 1 0,1-2 0,-2 0 0,0 0 0,2 0 0,-4 2 0,4-2 0,-4 2 0,4-2 0,-4 0 0,2 0 0,-1 0 0,-1 0 0,4 0 0,-4 0 0,4 0 0,-1 0 0,1 0 0,-1 0 0,1 0 0,-2 0 0,0 0 0,2 0 0,-2 0 0,1 0 0,1 0 0,-4-2 0,4 2 0,-4-4 0,4 3 0,-4-3 0,1 4 0,-1-4 0,-1 4 0,0-4 0,1 3 0,1-3 0,-1 4 0,2-4 0,-3 3 0,3-3 0,-2 2 0,2-1 0,-3-1 0,0 2 0,1-1 0,1-1 0,-1 4 0,2-3 0,-3 2 0,1 0 0,-1-3 0,0 4 0,1-4 0,-1 1 0,0 1 0,1-2 0,3 0 0,-2-1 0,5 0 0,-6 1 0,1 2 0,1-3 0,-2 1 0,2 1 0,-3 0 0,0 0 0,1 1 0,-1-2 0,0 3 0,1-2 0,-1 0 0,0-1 0,5-3 0,-4 4 0,4-3 0,-2 4 0,-3-3 0,3 1 0,-2-1 0,1 1 0,-1 1 0,2-1 0,-3 2 0,1 0 0,1-3 0,-1 3 0,2-3 0,-3 1 0,2 0 0,2-1 0,-2 3 0,1-2 0,-3 1 0,3-1 0,-2-1 0,4 1 0,-4-1 0,4 0 0,-4 1 0,4-1 0,-4 1 0,4-1 0,-4 1 0,4-1 0,-4 1 0,2-1 0,1-1 0,0 0 0,3 0 0,-3 1 0,1 0 0,-2 1 0,0-1 0,2 0 0,-1 1 0,1-3 0,-1 2 0,1-2 0,-2 2 0,0-2 0,2 2 0,-1-2 0,-1 2 0,2 1 0,-2-1 0,1 0 0,1 1 0,-2-1 0,0 0 0,0 1 0,0 2 0,0-4 0,2 5 0,-2-5 0,2 3 0,-2-1 0,0-1 0,2 0 0,-1 1 0,1-1 0,1-2 0,0 2 0,-1-2 0,-1 0 0,1-1 0,-2-1 0,3-1 0,-3 1 0,2-1 0,-3 0 0,3 1 0,-4-1 0,2 0 0,0 1 0,-2-1 0,2 1 0,1-4 0,-3 3 0,3-2 0,-4 2 0,1 0 0,2 1 0,-2-1 0,2 0 0,0 1 0,-1-1 0,1 1 0,0 1 0,-2-1 0,2 2 0,2-5 0,-3 2 0,2-2 0,-1 5 0,-1-2 0,1 1 0,-3 1 0,1-2 0,-1 4 0,1-2 0,0 1 0,-1 1 0,2-4 0,-1 4 0,1-1 0,-3 2 0,1-1 0,-2-1 0,3 1 0,-1-2 0,1 0 0,-1 2 0,1-1 0,-3-1 0,2 2 0,-2-2 0,3 1 0,-1 1 0,-1-2 0,1 1 0,-3 1 0,3-2 0,-4 3 0,4-1 0,-3-1 0,2 1 0,-2-3 0,1 1 0,0-1 0,-2 2 0,2-1 0,0 3 0,-1-5 0,0 4 0,2-4 0,-3 4 0,2-4 0,-2 4 0,0-2 0,0 0 0,0 2 0,0-4 0,0 4 0,2-4 0,-1 2 0,1-3 0,-2 1 0,0-1 0,0 1 0,0-1 0,0 0 0,0 3 0,2-2 0,-1 2 0,1 0 0,-2-2 0,0 4 0,0-2 0,0 3 0,0-1 0,0 1 0,0 0 0,0-1 0,0 1 0,0 0 0,0-3 0,0 2 0,0-2 0,0 1 0,0-2 0,0 1 0,0-2 0,0 2 0,0-3 0,0 0 0,0 1 0,0-1 0,-2 1 0,1-1 0,-3 0 0,2 3 0,-1-2 0,-1 4 0,4-2 0,-5 1 0,5 1 0,-4-4 0,1 4 0,1-2 0,-2 1 0,1 1 0,-2-4 0,3 1 0,-2 1 0,1-2 0,1 4 0,-2-2 0,1 3 0,1 0 0,-2-1 0,2 1 0,-1 0 0,-1-1 0,2 1 0,-3 0 0,3-3 0,-2 2 0,2-4 0,-5-3 0,2 2 0,-2-4 0,2 4 0,0 1 0,0-1 0,1 3 0,-1 0 0,3 0 0,-2 2 0,1-1 0,1 1 0,0 1 0,0 2 0,2-5 0,-4 4 0,3-3 0,-3 1 0,0-3 0,1 0 0,-3-1 0,3 2 0,1 1 0,-2 1 0,2-2 0,-3 0 0,1 0 0,1 0 0,-1-2 0,1 4 0,-2-4 0,1 4 0,0-2 0,-1 3 0,3-1 0,-2 1 0,0-2 0,-1 1 0,-2-1 0,3 1 0,0-1 0,-1 3 0,-2-6 0,2 6 0,-1-4 0,-1 3 0,3 0 0,-3 1 0,3-1 0,0 2 0,-1 0 0,-1-2 0,1 3 0,-4-3 0,4 3 0,-2-1 0,0 0 0,2 1 0,-4-1 0,4 2 0,-4 0 0,2-2 0,0 2 0,-2-3 0,4 3 0,-4-2 0,4 2 0,-4-2 0,4 2 0,-2 0 0,1 0 0,1-2 0,-2 1 0,0-1 0,2 2 0,-1 0 0,1 0 0,1 0 0,0 0 0,-1 0 0,1 0 0,0 0 0,0 0 0,0 0 0,-3 0 0,2 0 0,-4 0 0,2 0 0,-3 0 0,1 0 0,-1 0 0,-2 0 0,4 0 0,-4 0 0,7 0 0,-4 0 0,4 0 0,-2 0 0,3 0 0,-3-2 0,0 2 0,0-2 0,-2 2 0,4 0 0,-4 0 0,2 0 0,-1 0 0,-1 0 0,4 0 0,-1 0 0,-1 0 0,0 0 0,-2 0 0,2 0 0,-2 0 0,4 0 0,-2 0 0,3 0 0,-3 0 0,2 0 0,-2 0 0,1 0 0,1 0 0,-2 0 0,3 1 0,-1 0 0,1 3 0,0-4 0,2 4 0,-2-4 0,2 4 0,-2-2 0,-1 0 0,1 2 0,0-1 0,-1 1 0,1 0 0,0 1 0,-1-3 0,3 2 0,-2-3 0,4 2 0,-4-2 0,3 3 0,0-2 0,1 2 0,-2 0 0,-1 0 0,1 1 0,-2-3 0,4 2 0,-4-4 0,2 2 0,-2-2 0,0 0 0,-1 0 0,1 0 0,0 0 0,0 0 0,0 0 0,-1 2 0,3-2 0,0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2T14:49:31.0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897 0 24575,'-6'0'0,"-3"0"0,4 2 0,-1-1 0,1 1 0,1-1 0,0 0 0,0 1 0,-3-2 0,2 2 0,-4-2 0,2 2 0,-3 0 0,1-1 0,-1 3 0,3-3 0,-2 3 0,4-4 0,-2 3 0,3-1 0,-1-2 0,1 2 0,0-2 0,0 2 0,-1-2 0,1 2 0,-2 0 0,1-2 0,-3 5 0,3-5 0,-2 2 0,3-2 0,-1 2 0,1-1 0,0 1 0,0-2 0,1 1 0,0 2 0,0-1 0,-1 1 0,0 0 0,-1 1 0,1 1 0,0-1 0,-1 0 0,1 1 0,0-1 0,1 0 0,-1-1 0,4 1 0,-4-4 0,4 4 0,-4-2 0,2 2 0,-5 1 0,2-1 0,-4 3 0,2 0 0,0 0 0,-2 3 0,4-6 0,-2 3 0,3-3 0,1 1 0,-1-1 0,4 0 0,-4 1 0,2-1 0,-3 0 0,-1 1 0,-1 1 0,-1-1 0,-1 4 0,2-1 0,-1 1 0,2-1 0,1-2 0,1-1 0,-1-1 0,3 0 0,-2 1 0,2-1 0,-5 0 0,0 3 0,-3-2 0,1 4 0,-1 2 0,-3-1 0,3 3 0,-3-5 0,4 1 0,1-4 0,2 2 0,3-3 0,-1-2 0,4 2 0,-4-3 0,2 1 0,-2 0 0,-3 0 0,0 3 0,-3 0 0,1 2 0,-1-2 0,0 4 0,1-4 0,2 2 0,-2 0 0,6-2 0,-4 0 0,5-1 0,-1-2 0,2 2 0,-1 1 0,-1-1 0,-1 3 0,-1 0 0,0 3 0,-2 2 0,1-2 0,-1 5 0,0-4 0,1 4 0,-1-5 0,2 2 0,0-2 0,0 2 0,0-1 0,0 1 0,1-2 0,-1-1 0,0 1 0,0 0 0,0-1 0,1 1 0,-1-1 0,0-1 0,0 1 0,1-2 0,-1 0 0,0 2 0,3-4 0,-2 2 0,3-3 0,0 1 0,-1-3 0,1 2 0,-1-2 0,2 2 0,-2 0 0,2 1 0,-2-1 0,0 3 0,1 0 0,-3 3 0,3-1 0,-3 1 0,4-3 0,-3 2 0,1-4 0,2 2 0,-2-1 0,2-1 0,-2 2 0,2-3 0,-2 3 0,0-2 0,1 4 0,-3-2 0,2 0 0,-1 3 0,-1-3 0,1 2 0,-1 1 0,-1 0 0,0-3 0,3 2 0,-2-4 0,3 2 0,-3-3 0,4 0 0,-4 1 0,4-1 0,-2 0 0,0 1 0,1-1 0,-3 0 0,2 1 0,0 1 0,-2-1 0,1 9 0,-2-6 0,3 6 0,0-5 0,0-1 0,1 1 0,-1-2 0,2 0 0,0 2 0,0-1 0,0-1 0,0 2 0,0-2 0,0 3 0,0-1 0,0 4 0,0-3 0,0 2 0,0 5 0,0-6 0,0 6 0,0-7 0,2-1 0,1 1 0,0 0 0,1-3 0,-1 2 0,-1-2 0,2 3 0,-1 2 0,2-2 0,-2 3 0,1-4 0,-1 1 0,-1 0 0,3-1 0,-5-2 0,2 3 0,1-3 0,-3 2 0,4 1 0,-3 0 0,3-1 0,-1 1 0,0-1 0,-1 4 0,0-3 0,-2 5 0,5-4 0,-5 4 0,4-5 0,-3 5 0,3-5 0,-1 7 0,0-6 0,1 0 0,-4-2 0,4-4 0,-1 4 0,-1-4 0,2 2 0,-3 0 0,2-2 0,-2 1 0,3-1 0,-4-1 0,2 0 0,0-1 0,-2 1 0,4-2 0,-1 2 0,1 1 0,0-1 0,3 1 0,-2-1 0,4 1 0,-4 1 0,4 0 0,-4 1 0,2-3 0,0 1 0,-2-1 0,1 1 0,-1-1 0,-1 0 0,0 1 0,3-1 0,0 1 0,1-1 0,1 1 0,-4-1 0,4 1 0,-4 0 0,1-1 0,3 3 0,-4-2 0,4 1 0,-5-4 0,1 2 0,-1-1 0,-2 1 0,2-2 0,-3 2 0,2-2 0,0 2 0,1 1 0,0-1 0,1 0 0,-1 1 0,0-1 0,1 3 0,2-2 0,0 2 0,0-3 0,2 1 0,-4 0 0,4-1 0,-4 1 0,2-1 0,0 1 0,-2-1 0,1 1 0,1-1 0,-2 1 0,2-1 0,-1 1 0,-1-1 0,2 3 0,0-2 0,-2 2 0,2-2 0,-1-1 0,-1 1 0,2-1 0,0 1 0,-2 1 0,2-1 0,-1 2 0,-1-2 0,2-1 0,0 1 0,-2 2 0,4 0 0,-2 0 0,0-1 0,-1-1 0,-1-1 0,-1 1 0,0-1 0,1 0 0,-1 1 0,0-1 0,1 0 0,-1 1 0,0-3 0,1 2 0,-1-2 0,1 3 0,-1-1 0,0 0 0,-2 0 0,2-1 0,-1 1 0,1-4 0,0 4 0,1-3 0,-3 2 0,2-2 0,-2 3 0,3-2 0,-1 0 0,0 2 0,1-3 0,-3 3 0,2-4 0,-2 2 0,3 0 0,-1-2 0,-2 4 0,2-3 0,-1 1 0,1 0 0,0-2 0,1 2 0,-1-2 0,0 2 0,1-2 0,-1 2 0,0 0 0,1-1 0,-1 1 0,0-2 0,0 2 0,1-2 0,-1 2 0,0-2 0,1 2 0,-1-2 0,0 2 0,3-2 0,-2 0 0,2 2 0,-1-1 0,2 1 0,-1-2 0,2 0 0,-4 0 0,4 0 0,-2 0 0,1 0 0,1 0 0,-2 0 0,2 0 0,1 0 0,-3 0 0,2 0 0,-1 0 0,1 0 0,1 0 0,1 0 0,0 0 0,-2 0 0,0 0 0,-4 0 0,4 0 0,-4 0 0,4 0 0,-4 0 0,4 0 0,-4 0 0,4 0 0,-4 2 0,4-2 0,-5 2 0,6-2 0,-6 0 0,5 0 0,1 2 0,0-2 0,1 2 0,-3-2 0,1 0 0,-2 0 0,3 3 0,-1-3 0,1 2 0,-3-2 0,2 0 0,-2 0 0,3 0 0,2 0 0,-1 0 0,1 0 0,-2 0 0,-1 0 0,5 0 0,-6 0 0,6 0 0,-7 0 0,3 0 0,-1 0 0,-1 0 0,1 0 0,-2-2 0,2-1 0,1 1 0,0-3 0,-1 3 0,1-1 0,-3-1 0,2 4 0,-4-4 0,4 3 0,-4-3 0,2 4 0,-1-2 0,-1 0 0,2 2 0,0-5 0,-2 5 0,1-4 0,1 3 0,-2-2 0,2 0 0,-1 1 0,-1-2 0,4 3 0,-4-3 0,2 2 0,0 0 0,-2-2 0,4 1 0,-5-1 0,5 1 0,-1-1 0,1 1 0,1-1 0,-3-1 0,2 0 0,-1 1 0,-1-1 0,2 2 0,-2-3 0,0 3 0,2-4 0,-4 3 0,2-1 0,0 1 0,-2-1 0,6 1 0,-6 0 0,4-1 0,-5 1 0,0 0 0,1-1 0,-1 1 0,0 0 0,1-1 0,-1 1 0,0 0 0,1-3 0,-1 2 0,1-2 0,-1 3 0,0 0 0,1-3 0,2 2 0,-2-2 0,2 0 0,-1 2 0,0-4 0,3 4 0,-4-2 0,4 0 0,-4 2 0,2 0 0,-3-1 0,1 3 0,-1-3 0,0 1 0,1 1 0,1-3 0,-1 2 0,4-4 0,-1 2 0,-1 0 0,2-2 0,-2-1 0,0 3 0,0-4 0,-2 3 0,-1 1 0,1-2 0,-1 2 0,1 0 0,0-2 0,2 1 0,-2-1 0,2-1 0,-3 3 0,3-2 0,-1 2 0,3-1 0,0-5 0,-1 4 0,3-3 0,-5 3 0,3 2 0,-4 0 0,2-2 0,-3 4 0,1-4 0,-1 4 0,1-4 0,0 4 0,-1-4 0,1 4 0,-1-4 0,1 1 0,0 1 0,-1-2 0,3 2 0,-2-2 0,-1 2 0,0 0 0,-1 1 0,1 1 0,1-4 0,-2 4 0,1-2 0,-2 0 0,3 0 0,0 0 0,-1-2 0,1 1 0,0-1 0,0-1 0,-1 3 0,1-2 0,-1 4 0,1-4 0,-1 4 0,1-2 0,0 1 0,-3 1 0,0-2 0,0 3 0,-1-1 0,0-1 0,-1 1 0,0-2 0,3-4 0,-3 5 0,2-5 0,-2 5 0,0 1 0,0-2 0,0 0 0,0 2 0,0-4 0,0 2 0,0 0 0,0-2 0,0 1 0,0 1 0,0-2 0,0 4 0,0-1 0,0-1 0,0 2 0,0-4 0,0 4 0,0-4 0,0 2 0,0-1 0,0-1 0,0 2 0,0 0 0,0-2 0,0 4 0,0-4 0,0 4 0,0-2 0,0 0 0,0 3 0,0-3 0,0-2 0,0 2 0,-2-3 0,2 1 0,-4 4 0,4-4 0,-5 2 0,5 0 0,-4 0 0,3 0 0,-2 2 0,0-4 0,-2 5 0,1-6 0,1 3 0,-1 0 0,2-2 0,-3 2 0,-2-5 0,2 2 0,0 1 0,1 0 0,2 4 0,-3-2 0,3 3 0,-2-1 0,3-1 0,-3 1 0,4-2 0,-4 3 0,4-3 0,-4 2 0,3-1 0,-3 1 0,2 1 0,0 0 0,-2-1 0,1 1 0,-1-2 0,2 1 0,-2-2 0,1 3 0,1-3 0,-2 3 0,2-3 0,-3 0 0,1 2 0,1-4 0,-1 4 0,2-4 0,-3 2 0,0 0 0,1-2 0,-1 4 0,0-6 0,-1 3 0,3-4 0,-6 5 0,6-2 0,-4 1 0,2-1 0,0-1 0,-2 3 0,2-2 0,-2 1 0,2 1 0,1 0 0,1 1 0,0 1 0,0-2 0,-1 0 0,-1 2 0,1-1 0,1-1 0,-1 2 0,2-2 0,-5 1 0,2-2 0,-2 1 0,3-2 0,-1 4 0,1-4 0,-1 2 0,-2-1 0,2-1 0,-2 4 0,0-4 0,2 2 0,-4-3 0,4 3 0,-4-2 0,2 0 0,-3-1 0,3 0 0,-2 1 0,4 4 0,-4-4 0,4 4 0,-4-1 0,4 1 0,-4 0 0,4 1 0,-4-1 0,4 1 0,-2 1 0,1-1 0,1 2 0,-4-1 0,4-1 0,-4 2 0,2-1 0,-3-1 0,3 2 0,-2-1 0,1-1 0,-1 1 0,-1-2 0,3 1 0,-2 1 0,4-1 0,-4 4 0,4-4 0,-4 1 0,4 1 0,-4-2 0,4 1 0,-2 0 0,3 0 0,-3 2 0,3-3 0,-3 4 0,2-2 0,1 0 0,0 1 0,-1-2 0,1 2 0,0-3 0,-1 4 0,1-4 0,0 3 0,-1-2 0,1 2 0,0-3 0,-1 2 0,1-1 0,0 0 0,-1 0 0,1 1 0,0-2 0,-1 3 0,1-2 0,0 2 0,-3-5 0,0 3 0,0-3 0,1 1 0,-1 1 0,2-1 0,-2 1 0,1-1 0,1 1 0,-2-1 0,3 3 0,-1-2 0,1-1 0,-3 0 0,2-2 0,-4 3 0,4-1 0,-2 1 0,3-1 0,0 3 0,-2-4 0,1 5 0,-2-5 0,3 4 0,0 0 0,-1-2 0,1 1 0,0-1 0,-1 2 0,1-2 0,0 3 0,1-3 0,-1 2 0,2 0 0,-2-2 0,-1 1 0,1 1 0,0-2 0,0 4 0,-1-4 0,1 3 0,0-2 0,-1 2 0,1-1 0,-1 2 0,1-2 0,0 2 0,-3-2 0,2 2 0,-2 0 0,3-2 0,0 1 0,-1 0 0,-1 1 0,-1-2 0,-1 1 0,2-1 0,1 0 0,1 2 0,0-2 0,-1 2 0,1 0 0,0 0 0,-1 0 0,1 0 0,2-2 0,-2 1 0,1-1 0,-1 2 0,0 0 0,-1-1 0,1 0 0,0-1 0,0 2 0,-1 0 0,1 0 0,-1 0 0,0 0 0,-1 0 0,2 0 0,0 0 0,-1 0 0,1 0 0,0 0 0,0 0 0,0 0 0,0 0 0,0 0 0,-1 0 0,1 0 0,0 0 0,0 0 0,-1 0 0,1 0 0,0 0 0,0 0 0,0 0 0,-1 0 0,1-1 0,0 0 0,0-1 0,0 2 0,0 0 0,0 0 0,0 0 0,-1-4 0,1 3 0,0-2 0,0 3 0,0 0 0,0 0 0,0 0 0,0 0 0,0 0 0,0 0 0,0 0 0,1 0 0,2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52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62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0801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81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9749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466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16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77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72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62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268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959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6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4420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18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3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  <p:sldLayoutId id="2147484016" r:id="rId13"/>
    <p:sldLayoutId id="2147484017" r:id="rId14"/>
    <p:sldLayoutId id="2147484018" r:id="rId15"/>
    <p:sldLayoutId id="21474840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571CC-39E6-EB41-B256-456B4D5C85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Family History Part 2: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George’s Life in</a:t>
            </a:r>
            <a:br>
              <a:rPr lang="en-US" b="1" dirty="0"/>
            </a:br>
            <a:r>
              <a:rPr lang="en-US" b="1" dirty="0"/>
              <a:t>Bucks County, PA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3EC3C-98AC-EF4F-BF0E-1A005223AB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4000" b="1" dirty="0"/>
              <a:t>Sharon Castle and Marilyn Totten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95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98EB9-273D-1644-89FC-E9A76B554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725" y="610255"/>
            <a:ext cx="8911687" cy="1280890"/>
          </a:xfrm>
        </p:spPr>
        <p:txBody>
          <a:bodyPr/>
          <a:lstStyle/>
          <a:p>
            <a:r>
              <a:rPr lang="en-US" dirty="0"/>
              <a:t>George’s Will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7CE224-8F65-0B44-AC69-60A2BC906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28600"/>
            <a:ext cx="4472481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844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19950-9428-1042-BB93-070CBEFC8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George’s Signature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CFE653-C01C-7944-95C5-77C78A60E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9648" y="2571750"/>
            <a:ext cx="877824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1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B883-9B91-F34A-8EF3-5E0608231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of Lower Bucks County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001DAC-FC66-A549-A0E5-6D1F582BE4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1793" y="1520048"/>
            <a:ext cx="6673949" cy="512064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3520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2A11-CD2D-2244-B7ED-61FCAAE6B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George’s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98AC1-EC3E-AC45-B6DB-F44B7500B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1"/>
            <a:ext cx="8915400" cy="3777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radley Hand" pitchFamily="2" charset="77"/>
              </a:rPr>
              <a:t>“I hired myself out and had about £19  wages in the year and since I was free [not indentured] I work by the piece or by the day.”</a:t>
            </a:r>
          </a:p>
        </p:txBody>
      </p:sp>
    </p:spTree>
    <p:extLst>
      <p:ext uri="{BB962C8B-B14F-4D97-AF65-F5344CB8AC3E}">
        <p14:creationId xmlns:p14="http://schemas.microsoft.com/office/powerpoint/2010/main" val="1745517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73D6C-A01F-1F42-B3C5-5314A17B7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Day Map of George’s Land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981B86A-BE63-984A-9CAB-4D3A544A6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537" y="1618076"/>
            <a:ext cx="5558461" cy="493776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44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16CBB-FD72-CF42-A97A-02E6ADA83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Day Photo of George’s Land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7042393-05A3-4345-8A87-0F6947BE5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968" y="1559858"/>
            <a:ext cx="6705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090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5DCF6-F17D-A546-8C3A-BE89585ED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090" y="61066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Map Showing </a:t>
            </a:r>
            <a:br>
              <a:rPr lang="en-US" dirty="0"/>
            </a:br>
            <a:r>
              <a:rPr lang="en-US" dirty="0"/>
              <a:t>Haworth and </a:t>
            </a:r>
            <a:br>
              <a:rPr lang="en-US" dirty="0"/>
            </a:br>
            <a:r>
              <a:rPr lang="en-US" dirty="0"/>
              <a:t>Scarborough </a:t>
            </a:r>
            <a:br>
              <a:rPr lang="en-US" dirty="0"/>
            </a:br>
            <a:r>
              <a:rPr lang="en-US" dirty="0"/>
              <a:t>Land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D66E96C-A494-BD46-9D2D-C68E7C347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7160"/>
            <a:ext cx="4962143" cy="65836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9317672-DA9F-6544-B75B-C5CA72CD216F}"/>
                  </a:ext>
                </a:extLst>
              </p14:cNvPr>
              <p14:cNvContentPartPr/>
              <p14:nvPr/>
            </p14:nvContentPartPr>
            <p14:xfrm>
              <a:off x="7465425" y="2354176"/>
              <a:ext cx="707400" cy="671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9317672-DA9F-6544-B75B-C5CA72CD216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56785" y="2345536"/>
                <a:ext cx="725040" cy="68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C8395F4-C852-E640-A078-173E3D8DB1C7}"/>
                  </a:ext>
                </a:extLst>
              </p14:cNvPr>
              <p14:cNvContentPartPr/>
              <p14:nvPr/>
            </p14:nvContentPartPr>
            <p14:xfrm>
              <a:off x="9226545" y="2599336"/>
              <a:ext cx="788400" cy="7830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C8395F4-C852-E640-A078-173E3D8DB1C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17545" y="2590336"/>
                <a:ext cx="806040" cy="80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112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92671-6F2F-E44A-90CF-FA7614170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 of Scarborough Land</a:t>
            </a:r>
            <a:br>
              <a:rPr lang="en-US" dirty="0"/>
            </a:br>
            <a:endParaRPr lang="en-US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118B84E2-FBEF-0147-9006-F62CD6995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768" y="1463040"/>
            <a:ext cx="6372000" cy="539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358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A0970-E95A-5C4A-B417-9772B8D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 of George and Sarah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4DBA2-16E6-1946-8C73-036D3EB90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4180"/>
            <a:ext cx="8915400" cy="463434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500" dirty="0"/>
              <a:t> Infant, b. 1712, d. 1712</a:t>
            </a:r>
          </a:p>
          <a:p>
            <a:pPr lvl="0"/>
            <a:r>
              <a:rPr lang="en-US" sz="3500" dirty="0"/>
              <a:t> Stephanus, b. 1713</a:t>
            </a:r>
          </a:p>
          <a:p>
            <a:pPr lvl="0"/>
            <a:r>
              <a:rPr lang="en-US" sz="3500" dirty="0"/>
              <a:t> Rachel, b. 1715</a:t>
            </a:r>
          </a:p>
          <a:p>
            <a:pPr lvl="0"/>
            <a:r>
              <a:rPr lang="en-US" sz="3500" dirty="0"/>
              <a:t> Absalom, b. 1716</a:t>
            </a:r>
          </a:p>
          <a:p>
            <a:pPr lvl="0"/>
            <a:r>
              <a:rPr lang="en-US" sz="3500" dirty="0"/>
              <a:t> John, b. 1717</a:t>
            </a:r>
          </a:p>
          <a:p>
            <a:pPr lvl="0"/>
            <a:r>
              <a:rPr lang="en-US" sz="3500" dirty="0"/>
              <a:t> James, b. 1719</a:t>
            </a:r>
          </a:p>
          <a:p>
            <a:pPr lvl="0"/>
            <a:r>
              <a:rPr lang="en-US" sz="3500" dirty="0"/>
              <a:t> Mary, b. 1721</a:t>
            </a:r>
          </a:p>
          <a:p>
            <a:pPr lvl="0"/>
            <a:r>
              <a:rPr lang="en-US" sz="3500" dirty="0"/>
              <a:t> George Jr., b. 1724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184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D03EF-FFB0-DE42-B114-058DC6061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Buckingham Friends Meeting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2CEEBC-9596-0E4A-A492-8EC2EF983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4048" y="1375392"/>
            <a:ext cx="6949440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46152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154</Words>
  <Application>Microsoft Macintosh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Bradley Hand</vt:lpstr>
      <vt:lpstr>Century Gothic</vt:lpstr>
      <vt:lpstr>Wingdings 3</vt:lpstr>
      <vt:lpstr>Wisp</vt:lpstr>
      <vt:lpstr>Family History Part 2:  George’s Life in Bucks County, PA </vt:lpstr>
      <vt:lpstr>Map of Lower Bucks County</vt:lpstr>
      <vt:lpstr>In George’s Words</vt:lpstr>
      <vt:lpstr>Present Day Map of George’s Land</vt:lpstr>
      <vt:lpstr>Present Day Photo of George’s Land</vt:lpstr>
      <vt:lpstr>Map Showing  Haworth and  Scarborough  Land</vt:lpstr>
      <vt:lpstr>Photo of Scarborough Land </vt:lpstr>
      <vt:lpstr>Children of George and Sarah</vt:lpstr>
      <vt:lpstr>Buckingham Friends Meeting </vt:lpstr>
      <vt:lpstr>George’s Will</vt:lpstr>
      <vt:lpstr>George’s Signature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A Joyful Noise! </dc:title>
  <dc:creator>Dana Pless</dc:creator>
  <cp:lastModifiedBy>Dana Pless</cp:lastModifiedBy>
  <cp:revision>31</cp:revision>
  <dcterms:created xsi:type="dcterms:W3CDTF">2019-07-13T14:03:18Z</dcterms:created>
  <dcterms:modified xsi:type="dcterms:W3CDTF">2021-06-02T15:33:54Z</dcterms:modified>
</cp:coreProperties>
</file>