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4" r:id="rId3"/>
    <p:sldId id="263" r:id="rId4"/>
    <p:sldId id="265" r:id="rId5"/>
    <p:sldId id="262" r:id="rId6"/>
    <p:sldId id="266" r:id="rId7"/>
    <p:sldId id="260" r:id="rId8"/>
    <p:sldId id="267" r:id="rId9"/>
    <p:sldId id="259"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08"/>
    <p:restoredTop sz="94385"/>
  </p:normalViewPr>
  <p:slideViewPr>
    <p:cSldViewPr snapToGrid="0" snapToObjects="1">
      <p:cViewPr varScale="1">
        <p:scale>
          <a:sx n="77" d="100"/>
          <a:sy n="77"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8092F4-B760-C447-89C7-9509ECFC95A2}" type="datetimeFigureOut">
              <a:rPr lang="en-US" smtClean="0"/>
              <a:t>6/15/21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6BC06-5B1B-B545-A6BA-DC26911F3620}" type="slidenum">
              <a:rPr lang="en-US" smtClean="0"/>
              <a:t>‹#›</a:t>
            </a:fld>
            <a:endParaRPr lang="en-US"/>
          </a:p>
        </p:txBody>
      </p:sp>
    </p:spTree>
    <p:extLst>
      <p:ext uri="{BB962C8B-B14F-4D97-AF65-F5344CB8AC3E}">
        <p14:creationId xmlns:p14="http://schemas.microsoft.com/office/powerpoint/2010/main" val="3395640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86BC06-5B1B-B545-A6BA-DC26911F3620}" type="slidenum">
              <a:rPr lang="en-US" smtClean="0"/>
              <a:t>1</a:t>
            </a:fld>
            <a:endParaRPr lang="en-US"/>
          </a:p>
        </p:txBody>
      </p:sp>
    </p:spTree>
    <p:extLst>
      <p:ext uri="{BB962C8B-B14F-4D97-AF65-F5344CB8AC3E}">
        <p14:creationId xmlns:p14="http://schemas.microsoft.com/office/powerpoint/2010/main" val="360365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BAF8-796A-2B4D-9D46-5A6BA218FB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2061A3-FCBF-B14E-80DC-85B1F5759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97DD7B-D46B-2C45-9AAA-0F783B49DB00}"/>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5A0D87EE-3F39-5240-99DF-253BB82284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E4980-74FB-0740-A351-BDCA02BACB55}"/>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327583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2989-DC98-B843-BF7C-B7F0A2B078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864874-E5B0-E048-8849-972E76679C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A451C-C3FD-834D-ABFD-52CFE87A6515}"/>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0EC64646-BC6E-A542-8C10-7C06038EB0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C680E-CC6F-7141-9429-613CA8D9C1A5}"/>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427476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54E28-F9E2-CE4A-ACF8-1B0BD8EDE2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D57C95-2F28-514A-87D0-A8C5DA5262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1AB285-B6F1-F84A-AE99-C0731A19D417}"/>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0D671243-239F-9640-8E7F-1DC6B1AFA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1D8A4-18BA-7743-8029-F98F66F579EC}"/>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247347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17F96-93B1-2A47-A1E0-9024C40804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7A3388-4831-E244-A637-D5821A09B1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1F29C3-AD85-BA40-8B9A-5994CD2AC01B}"/>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2936AD5D-15CC-0E4B-8043-9536B09F4E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BC3F8-B457-124D-AD48-FEA3EDBDBACA}"/>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311926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0ABEE-5059-E142-86C2-611104EFCE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93E19D-9D37-594D-8202-7E80DA7AE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029B73-F60A-DD41-8200-D5563C411FAB}"/>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657FD915-29E5-9D4C-B90B-3CA344665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A8BA-B64A-1D4F-B176-3365175C08CA}"/>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81029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47EBB-D653-0A4B-A7FA-0EF967AD56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177183-CF50-1E45-A384-9BBE03DFFA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F5296B-352E-1844-8D17-A0E7EC1F55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19840E-38A4-F64F-A272-CDD495506446}"/>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6" name="Footer Placeholder 5">
            <a:extLst>
              <a:ext uri="{FF2B5EF4-FFF2-40B4-BE49-F238E27FC236}">
                <a16:creationId xmlns:a16="http://schemas.microsoft.com/office/drawing/2014/main" id="{3BA0BDB6-73A9-8246-A4CD-D6402C2EA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BF2BA8-D552-704B-A654-0BEF2EA3CA0C}"/>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3271441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B0CCE-679B-6D48-9EE7-F90594ED3B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0B74E-2F09-CF4A-873D-F8099E30F2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8954F5-98A4-7C41-B90D-DF7164EC4C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4AD77F-4FFE-274D-8B58-400517D506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272560-F35C-E347-AB39-BECDF77AB8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448ADF-62E3-5B42-ADFD-91D1C5AA5DC3}"/>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8" name="Footer Placeholder 7">
            <a:extLst>
              <a:ext uri="{FF2B5EF4-FFF2-40B4-BE49-F238E27FC236}">
                <a16:creationId xmlns:a16="http://schemas.microsoft.com/office/drawing/2014/main" id="{6BD3F200-B636-884A-8CEC-9E4903EE2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7B5181-9B94-644E-AA2C-82185D75CE32}"/>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2222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B08E2-A3E4-FA4E-9318-BF4C9E16EE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FBC08B-E7A9-9348-91E8-8D1D0B09786C}"/>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4" name="Footer Placeholder 3">
            <a:extLst>
              <a:ext uri="{FF2B5EF4-FFF2-40B4-BE49-F238E27FC236}">
                <a16:creationId xmlns:a16="http://schemas.microsoft.com/office/drawing/2014/main" id="{EDD25D3B-ECBE-904F-A73E-1029C8ED5B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79B0D2-2BC1-FA41-9CAE-76A3C3E7636D}"/>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101621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FBBAA7-DDA1-6345-8466-9A7D587FE3EC}"/>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3" name="Footer Placeholder 2">
            <a:extLst>
              <a:ext uri="{FF2B5EF4-FFF2-40B4-BE49-F238E27FC236}">
                <a16:creationId xmlns:a16="http://schemas.microsoft.com/office/drawing/2014/main" id="{9959EFBC-9F7A-E949-AB32-75BD8FB2A7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A4CF31-2FC3-3347-8194-7C77EE0CD9FB}"/>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378756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D1287-D033-5144-A401-5ADB9951C7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770FD9-A909-5B4E-837E-935D053C96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BEF73E-7AC9-5A4A-8F9E-6A5CE28DF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E26A27-A9B3-F441-A317-676CCAF8FA02}"/>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6" name="Footer Placeholder 5">
            <a:extLst>
              <a:ext uri="{FF2B5EF4-FFF2-40B4-BE49-F238E27FC236}">
                <a16:creationId xmlns:a16="http://schemas.microsoft.com/office/drawing/2014/main" id="{11F14D51-C676-2042-BE1F-CAB48976BD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7FD840-3E38-F545-A33B-5341CD0984F9}"/>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1140236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EE03-C38B-1545-B209-105EF01F7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46003B-1E80-C24F-9CD1-66425892CE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369329-D635-834E-902E-A34047435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D41F44-54CB-9F4B-9741-8B2EA54CD909}"/>
              </a:ext>
            </a:extLst>
          </p:cNvPr>
          <p:cNvSpPr>
            <a:spLocks noGrp="1"/>
          </p:cNvSpPr>
          <p:nvPr>
            <p:ph type="dt" sz="half" idx="10"/>
          </p:nvPr>
        </p:nvSpPr>
        <p:spPr/>
        <p:txBody>
          <a:bodyPr/>
          <a:lstStyle/>
          <a:p>
            <a:fld id="{114CC5DC-3487-EC40-9E6A-E558C43C5BDC}" type="datetimeFigureOut">
              <a:rPr lang="en-US" smtClean="0"/>
              <a:t>6/15/21</a:t>
            </a:fld>
            <a:endParaRPr lang="en-US"/>
          </a:p>
        </p:txBody>
      </p:sp>
      <p:sp>
        <p:nvSpPr>
          <p:cNvPr id="6" name="Footer Placeholder 5">
            <a:extLst>
              <a:ext uri="{FF2B5EF4-FFF2-40B4-BE49-F238E27FC236}">
                <a16:creationId xmlns:a16="http://schemas.microsoft.com/office/drawing/2014/main" id="{DC2B23A3-2B5A-B746-8972-CA0DD05D82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C28C5-738B-FF42-9B8D-64205D9D4D1D}"/>
              </a:ext>
            </a:extLst>
          </p:cNvPr>
          <p:cNvSpPr>
            <a:spLocks noGrp="1"/>
          </p:cNvSpPr>
          <p:nvPr>
            <p:ph type="sldNum" sz="quarter" idx="12"/>
          </p:nvPr>
        </p:nvSpPr>
        <p:spPr/>
        <p:txBody>
          <a:bodyPr/>
          <a:lstStyle/>
          <a:p>
            <a:fld id="{31193955-913E-E547-85EF-163D76C1AEDD}" type="slidenum">
              <a:rPr lang="en-US" smtClean="0"/>
              <a:t>‹#›</a:t>
            </a:fld>
            <a:endParaRPr lang="en-US"/>
          </a:p>
        </p:txBody>
      </p:sp>
    </p:spTree>
    <p:extLst>
      <p:ext uri="{BB962C8B-B14F-4D97-AF65-F5344CB8AC3E}">
        <p14:creationId xmlns:p14="http://schemas.microsoft.com/office/powerpoint/2010/main" val="1369406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FB837-DE5E-0D44-AD8D-83CD9D7D1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30739-40A4-E846-B6BC-7272C34D33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62B736-E4CF-6A46-B9C0-648DFC5E77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CC5DC-3487-EC40-9E6A-E558C43C5BDC}" type="datetimeFigureOut">
              <a:rPr lang="en-US" smtClean="0"/>
              <a:t>6/15/21</a:t>
            </a:fld>
            <a:endParaRPr lang="en-US"/>
          </a:p>
        </p:txBody>
      </p:sp>
      <p:sp>
        <p:nvSpPr>
          <p:cNvPr id="5" name="Footer Placeholder 4">
            <a:extLst>
              <a:ext uri="{FF2B5EF4-FFF2-40B4-BE49-F238E27FC236}">
                <a16:creationId xmlns:a16="http://schemas.microsoft.com/office/drawing/2014/main" id="{6FF183A1-DDB9-BD41-9747-B8BE9A5870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CF1A3E-5DF2-9B4E-BE3F-8FC5C39B9C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93955-913E-E547-85EF-163D76C1AEDD}" type="slidenum">
              <a:rPr lang="en-US" smtClean="0"/>
              <a:t>‹#›</a:t>
            </a:fld>
            <a:endParaRPr lang="en-US"/>
          </a:p>
        </p:txBody>
      </p:sp>
    </p:spTree>
    <p:extLst>
      <p:ext uri="{BB962C8B-B14F-4D97-AF65-F5344CB8AC3E}">
        <p14:creationId xmlns:p14="http://schemas.microsoft.com/office/powerpoint/2010/main" val="1626117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3">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1BDAA7F9-9E37-9E40-A6BB-EC3F177A1103}"/>
              </a:ext>
            </a:extLst>
          </p:cNvPr>
          <p:cNvSpPr>
            <a:spLocks noGrp="1"/>
          </p:cNvSpPr>
          <p:nvPr>
            <p:ph type="ctrTitle"/>
          </p:nvPr>
        </p:nvSpPr>
        <p:spPr>
          <a:xfrm>
            <a:off x="838199" y="1120676"/>
            <a:ext cx="7021513" cy="2308324"/>
          </a:xfrm>
        </p:spPr>
        <p:txBody>
          <a:bodyPr>
            <a:normAutofit/>
          </a:bodyPr>
          <a:lstStyle/>
          <a:p>
            <a:pPr algn="l"/>
            <a:r>
              <a:rPr lang="en-US" sz="7200">
                <a:solidFill>
                  <a:schemeClr val="bg1"/>
                </a:solidFill>
              </a:rPr>
              <a:t>Stephanus Haworth </a:t>
            </a:r>
          </a:p>
        </p:txBody>
      </p:sp>
      <p:sp>
        <p:nvSpPr>
          <p:cNvPr id="3" name="Subtitle 2">
            <a:extLst>
              <a:ext uri="{FF2B5EF4-FFF2-40B4-BE49-F238E27FC236}">
                <a16:creationId xmlns:a16="http://schemas.microsoft.com/office/drawing/2014/main" id="{79E149DC-B361-434D-95CA-C36AE6356723}"/>
              </a:ext>
            </a:extLst>
          </p:cNvPr>
          <p:cNvSpPr>
            <a:spLocks noGrp="1"/>
          </p:cNvSpPr>
          <p:nvPr>
            <p:ph type="subTitle" idx="1"/>
          </p:nvPr>
        </p:nvSpPr>
        <p:spPr>
          <a:xfrm>
            <a:off x="835024" y="3809999"/>
            <a:ext cx="7025753" cy="1012778"/>
          </a:xfrm>
        </p:spPr>
        <p:txBody>
          <a:bodyPr>
            <a:normAutofit/>
          </a:bodyPr>
          <a:lstStyle/>
          <a:p>
            <a:pPr algn="l"/>
            <a:r>
              <a:rPr lang="en-US">
                <a:solidFill>
                  <a:schemeClr val="bg1"/>
                </a:solidFill>
              </a:rPr>
              <a:t>1713-1765</a:t>
            </a:r>
          </a:p>
        </p:txBody>
      </p:sp>
    </p:spTree>
    <p:extLst>
      <p:ext uri="{BB962C8B-B14F-4D97-AF65-F5344CB8AC3E}">
        <p14:creationId xmlns:p14="http://schemas.microsoft.com/office/powerpoint/2010/main" val="216882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07EE6D2-B8A8-4EA6-879E-705FC91778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6" y="1"/>
            <a:ext cx="835935" cy="6858000"/>
            <a:chOff x="-456" y="1"/>
            <a:chExt cx="835935" cy="6858000"/>
          </a:xfrm>
          <a:effectLst>
            <a:outerShdw blurRad="381000" dist="152400" algn="ctr" rotWithShape="0">
              <a:srgbClr val="000000">
                <a:alpha val="10000"/>
              </a:srgbClr>
            </a:outerShdw>
          </a:effectLst>
        </p:grpSpPr>
        <p:sp>
          <p:nvSpPr>
            <p:cNvPr id="11" name="Freeform: Shape 10">
              <a:extLst>
                <a:ext uri="{FF2B5EF4-FFF2-40B4-BE49-F238E27FC236}">
                  <a16:creationId xmlns:a16="http://schemas.microsoft.com/office/drawing/2014/main" id="{E1DFD332-98CC-4272-A40D-2899648281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260"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56C93893-18A3-4188-9A31-F2DCE4432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716"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95FFA4D0-7B9A-BC46-830D-FA225DDCB651}"/>
              </a:ext>
            </a:extLst>
          </p:cNvPr>
          <p:cNvSpPr>
            <a:spLocks noGrp="1"/>
          </p:cNvSpPr>
          <p:nvPr>
            <p:ph idx="1"/>
          </p:nvPr>
        </p:nvSpPr>
        <p:spPr>
          <a:xfrm>
            <a:off x="2643135" y="2148563"/>
            <a:ext cx="7739842" cy="3139625"/>
          </a:xfrm>
        </p:spPr>
        <p:txBody>
          <a:bodyPr>
            <a:normAutofit/>
          </a:bodyPr>
          <a:lstStyle/>
          <a:p>
            <a:pPr marL="0" indent="0">
              <a:buNone/>
            </a:pPr>
            <a:r>
              <a:rPr lang="en-US" dirty="0">
                <a:solidFill>
                  <a:schemeClr val="tx1">
                    <a:alpha val="80000"/>
                  </a:schemeClr>
                </a:solidFill>
              </a:rPr>
              <a:t>Stephanus died September 19, 1765, in Rowan County, North Carolina. We are unsure of where he was buried, maybe on the family farm or maybe at Deep River Friends Burial Grounds. In 1766 Rachel married Anthony Chamness. Rachel died in 1775 and was buried at Deep River Friends Burial Grounds in Rowan County. </a:t>
            </a:r>
          </a:p>
          <a:p>
            <a:endParaRPr lang="en-US" sz="2400" dirty="0">
              <a:solidFill>
                <a:schemeClr val="tx1">
                  <a:alpha val="80000"/>
                </a:schemeClr>
              </a:solidFill>
            </a:endParaRPr>
          </a:p>
        </p:txBody>
      </p:sp>
    </p:spTree>
    <p:extLst>
      <p:ext uri="{BB962C8B-B14F-4D97-AF65-F5344CB8AC3E}">
        <p14:creationId xmlns:p14="http://schemas.microsoft.com/office/powerpoint/2010/main" val="90391202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20" name="Freeform: Shape 19">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1E5875B-8D93-FF41-A12C-A199117194DB}"/>
              </a:ext>
            </a:extLst>
          </p:cNvPr>
          <p:cNvSpPr>
            <a:spLocks noGrp="1"/>
          </p:cNvSpPr>
          <p:nvPr>
            <p:ph type="title"/>
          </p:nvPr>
        </p:nvSpPr>
        <p:spPr>
          <a:xfrm>
            <a:off x="3159330" y="926942"/>
            <a:ext cx="4854140" cy="707886"/>
          </a:xfrm>
        </p:spPr>
        <p:txBody>
          <a:bodyPr anchor="b">
            <a:normAutofit/>
          </a:bodyPr>
          <a:lstStyle/>
          <a:p>
            <a:r>
              <a:rPr lang="en-US" dirty="0"/>
              <a:t>Stephanus Haworth</a:t>
            </a:r>
          </a:p>
        </p:txBody>
      </p:sp>
      <p:grpSp>
        <p:nvGrpSpPr>
          <p:cNvPr id="23" name="Group 22">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24" name="Freeform: Shape 23">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B16F44C6-153B-4F4F-AA47-84DABBBA389D}"/>
              </a:ext>
            </a:extLst>
          </p:cNvPr>
          <p:cNvSpPr>
            <a:spLocks noGrp="1"/>
          </p:cNvSpPr>
          <p:nvPr>
            <p:ph idx="1"/>
          </p:nvPr>
        </p:nvSpPr>
        <p:spPr>
          <a:xfrm>
            <a:off x="1712914" y="3070719"/>
            <a:ext cx="9408742" cy="3372611"/>
          </a:xfrm>
        </p:spPr>
        <p:txBody>
          <a:bodyPr>
            <a:normAutofit/>
          </a:bodyPr>
          <a:lstStyle/>
          <a:p>
            <a:pPr marL="0" indent="0">
              <a:buNone/>
            </a:pPr>
            <a:r>
              <a:rPr lang="en-US" dirty="0">
                <a:solidFill>
                  <a:schemeClr val="tx1">
                    <a:alpha val="80000"/>
                  </a:schemeClr>
                </a:solidFill>
              </a:rPr>
              <a:t>Stephanus Haworth was born February 17, 1713, in Bucks County, Pennsylvania.  He was the second child of George Haworth and Sarah Scarbrough. Their first born, a son, died as an infant.  </a:t>
            </a:r>
          </a:p>
          <a:p>
            <a:pPr marL="0" indent="0">
              <a:buNone/>
            </a:pPr>
            <a:r>
              <a:rPr lang="en-US" dirty="0">
                <a:solidFill>
                  <a:schemeClr val="tx1">
                    <a:alpha val="80000"/>
                  </a:schemeClr>
                </a:solidFill>
              </a:rPr>
              <a:t>At the time of his birth his father owned land, but the family was still living in a cabin on land owned by Sarah’s parents. His father died when he was 11 years old and soon after his mother married Matthew Hall.</a:t>
            </a:r>
          </a:p>
          <a:p>
            <a:endParaRPr lang="en-US" sz="2400" dirty="0">
              <a:solidFill>
                <a:schemeClr val="tx1">
                  <a:alpha val="80000"/>
                </a:schemeClr>
              </a:solidFill>
            </a:endParaRPr>
          </a:p>
        </p:txBody>
      </p:sp>
    </p:spTree>
    <p:extLst>
      <p:ext uri="{BB962C8B-B14F-4D97-AF65-F5344CB8AC3E}">
        <p14:creationId xmlns:p14="http://schemas.microsoft.com/office/powerpoint/2010/main" val="287660037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24" name="Freeform: Shape 23">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7" name="Group 26">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28" name="Freeform: Shape 27">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7" name="Content Placeholder 6" descr="Diagram, schematic&#10;&#10;Description automatically generated">
            <a:extLst>
              <a:ext uri="{FF2B5EF4-FFF2-40B4-BE49-F238E27FC236}">
                <a16:creationId xmlns:a16="http://schemas.microsoft.com/office/drawing/2014/main" id="{37118F26-50A7-1B45-A98A-AFA87D53E806}"/>
              </a:ext>
            </a:extLst>
          </p:cNvPr>
          <p:cNvPicPr>
            <a:picLocks noGrp="1" noChangeAspect="1"/>
          </p:cNvPicPr>
          <p:nvPr>
            <p:ph idx="1"/>
          </p:nvPr>
        </p:nvPicPr>
        <p:blipFill>
          <a:blip r:embed="rId3"/>
          <a:stretch>
            <a:fillRect/>
          </a:stretch>
        </p:blipFill>
        <p:spPr>
          <a:xfrm>
            <a:off x="2467708" y="2784325"/>
            <a:ext cx="6947783" cy="3889344"/>
          </a:xfrm>
        </p:spPr>
      </p:pic>
      <p:sp>
        <p:nvSpPr>
          <p:cNvPr id="5" name="Title 4">
            <a:extLst>
              <a:ext uri="{FF2B5EF4-FFF2-40B4-BE49-F238E27FC236}">
                <a16:creationId xmlns:a16="http://schemas.microsoft.com/office/drawing/2014/main" id="{2D96A647-9942-F547-8425-CC11F2F405D6}"/>
              </a:ext>
            </a:extLst>
          </p:cNvPr>
          <p:cNvSpPr>
            <a:spLocks noGrp="1"/>
          </p:cNvSpPr>
          <p:nvPr>
            <p:ph type="title"/>
          </p:nvPr>
        </p:nvSpPr>
        <p:spPr/>
        <p:txBody>
          <a:bodyPr>
            <a:normAutofit/>
          </a:bodyPr>
          <a:lstStyle/>
          <a:p>
            <a:pPr algn="ctr"/>
            <a:r>
              <a:rPr lang="en-US" dirty="0"/>
              <a:t>George’s land divided among his children</a:t>
            </a:r>
          </a:p>
        </p:txBody>
      </p:sp>
    </p:spTree>
    <p:extLst>
      <p:ext uri="{BB962C8B-B14F-4D97-AF65-F5344CB8AC3E}">
        <p14:creationId xmlns:p14="http://schemas.microsoft.com/office/powerpoint/2010/main" val="300602512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628D90B7-100E-4F41-935E-19EEE6436B16}"/>
              </a:ext>
            </a:extLst>
          </p:cNvPr>
          <p:cNvSpPr>
            <a:spLocks noGrp="1"/>
          </p:cNvSpPr>
          <p:nvPr>
            <p:ph type="title"/>
          </p:nvPr>
        </p:nvSpPr>
        <p:spPr>
          <a:xfrm>
            <a:off x="672616" y="2853338"/>
            <a:ext cx="3015142" cy="1151324"/>
          </a:xfrm>
        </p:spPr>
        <p:txBody>
          <a:bodyPr anchor="t">
            <a:normAutofit/>
          </a:bodyPr>
          <a:lstStyle/>
          <a:p>
            <a:r>
              <a:rPr lang="en-US" dirty="0"/>
              <a:t>Migrating</a:t>
            </a:r>
          </a:p>
        </p:txBody>
      </p:sp>
      <p:sp>
        <p:nvSpPr>
          <p:cNvPr id="3" name="Content Placeholder 2">
            <a:extLst>
              <a:ext uri="{FF2B5EF4-FFF2-40B4-BE49-F238E27FC236}">
                <a16:creationId xmlns:a16="http://schemas.microsoft.com/office/drawing/2014/main" id="{268F8823-66AB-654C-8091-EAAF36ADB768}"/>
              </a:ext>
            </a:extLst>
          </p:cNvPr>
          <p:cNvSpPr>
            <a:spLocks noGrp="1"/>
          </p:cNvSpPr>
          <p:nvPr>
            <p:ph idx="1"/>
          </p:nvPr>
        </p:nvSpPr>
        <p:spPr>
          <a:xfrm>
            <a:off x="5316538" y="1745674"/>
            <a:ext cx="6140449" cy="3607723"/>
          </a:xfrm>
        </p:spPr>
        <p:txBody>
          <a:bodyPr>
            <a:normAutofit/>
          </a:bodyPr>
          <a:lstStyle/>
          <a:p>
            <a:pPr marL="0" indent="0">
              <a:buNone/>
            </a:pPr>
            <a:r>
              <a:rPr lang="en-US" dirty="0">
                <a:solidFill>
                  <a:schemeClr val="tx1">
                    <a:alpha val="80000"/>
                  </a:schemeClr>
                </a:solidFill>
              </a:rPr>
              <a:t>By 1737 Stephanus had sold the 63 acres of land he inherited from his father to Francis Hough.  (Hough then sold it to a Mr. Jones who then sold it to Matthew Hall.) He and his brother Absalom then joined their uncle Robert Scarbrough in migrating to the Shenandoah Valley of Virginia. </a:t>
            </a:r>
          </a:p>
          <a:p>
            <a:pPr marL="0" indent="0">
              <a:buNone/>
            </a:pPr>
            <a:endParaRPr lang="en-US" sz="2400" dirty="0">
              <a:solidFill>
                <a:schemeClr val="tx1">
                  <a:alpha val="80000"/>
                </a:schemeClr>
              </a:solidFill>
            </a:endParaRPr>
          </a:p>
        </p:txBody>
      </p:sp>
    </p:spTree>
    <p:extLst>
      <p:ext uri="{BB962C8B-B14F-4D97-AF65-F5344CB8AC3E}">
        <p14:creationId xmlns:p14="http://schemas.microsoft.com/office/powerpoint/2010/main" val="250500237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6B158B5-50B5-4927-A367-7C9F3AFE5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7A5412-10F5-D24D-A0AD-BD98141DADAD}"/>
              </a:ext>
            </a:extLst>
          </p:cNvPr>
          <p:cNvSpPr>
            <a:spLocks noGrp="1"/>
          </p:cNvSpPr>
          <p:nvPr>
            <p:ph type="title"/>
          </p:nvPr>
        </p:nvSpPr>
        <p:spPr>
          <a:xfrm>
            <a:off x="5590232" y="2793075"/>
            <a:ext cx="6075219" cy="2345307"/>
          </a:xfrm>
        </p:spPr>
        <p:txBody>
          <a:bodyPr vert="horz" lIns="91440" tIns="45720" rIns="91440" bIns="45720" rtlCol="0" anchor="b">
            <a:normAutofit/>
          </a:bodyPr>
          <a:lstStyle/>
          <a:p>
            <a:pPr algn="r"/>
            <a:r>
              <a:rPr lang="en-US" dirty="0">
                <a:solidFill>
                  <a:schemeClr val="bg1"/>
                </a:solidFill>
              </a:rPr>
              <a:t>Shenandoah Valley</a:t>
            </a:r>
            <a:br>
              <a:rPr lang="en-US" sz="6100" dirty="0">
                <a:solidFill>
                  <a:schemeClr val="bg1"/>
                </a:solidFill>
              </a:rPr>
            </a:br>
            <a:r>
              <a:rPr lang="en-US" sz="2800" dirty="0">
                <a:solidFill>
                  <a:schemeClr val="bg1"/>
                </a:solidFill>
              </a:rPr>
              <a:t>Top box is Robert Scarbrough’s land</a:t>
            </a:r>
            <a:br>
              <a:rPr lang="en-US" sz="2800" dirty="0">
                <a:solidFill>
                  <a:schemeClr val="bg1"/>
                </a:solidFill>
              </a:rPr>
            </a:br>
            <a:r>
              <a:rPr lang="en-US" sz="2800" dirty="0">
                <a:solidFill>
                  <a:schemeClr val="bg1"/>
                </a:solidFill>
              </a:rPr>
              <a:t>Middle box is Absalom’s land</a:t>
            </a:r>
            <a:br>
              <a:rPr lang="en-US" sz="2800" dirty="0">
                <a:solidFill>
                  <a:schemeClr val="bg1"/>
                </a:solidFill>
              </a:rPr>
            </a:br>
            <a:r>
              <a:rPr lang="en-US" sz="2800" dirty="0">
                <a:solidFill>
                  <a:schemeClr val="bg1"/>
                </a:solidFill>
              </a:rPr>
              <a:t>Bottom box is Stephanus’ land  </a:t>
            </a:r>
          </a:p>
        </p:txBody>
      </p:sp>
      <p:pic>
        <p:nvPicPr>
          <p:cNvPr id="8" name="Picture 7" descr="Diagram&#10;&#10;Description automatically generated">
            <a:extLst>
              <a:ext uri="{FF2B5EF4-FFF2-40B4-BE49-F238E27FC236}">
                <a16:creationId xmlns:a16="http://schemas.microsoft.com/office/drawing/2014/main" id="{C6BA46CE-F257-2F4A-841F-3C2F8D676A1F}"/>
              </a:ext>
            </a:extLst>
          </p:cNvPr>
          <p:cNvPicPr>
            <a:picLocks noChangeAspect="1"/>
          </p:cNvPicPr>
          <p:nvPr/>
        </p:nvPicPr>
        <p:blipFill rotWithShape="1">
          <a:blip r:embed="rId2"/>
          <a:srcRect r="2541"/>
          <a:stretch/>
        </p:blipFill>
        <p:spPr>
          <a:xfrm>
            <a:off x="-2569582" y="-2842667"/>
            <a:ext cx="8839666" cy="9700667"/>
          </a:xfrm>
          <a:custGeom>
            <a:avLst/>
            <a:gdLst/>
            <a:ahLst/>
            <a:cxnLst/>
            <a:rect l="l" t="t" r="r" b="b"/>
            <a:pathLst>
              <a:path w="6249303" h="6857998">
                <a:moveTo>
                  <a:pt x="5497146" y="6118149"/>
                </a:moveTo>
                <a:cubicBezTo>
                  <a:pt x="5503695" y="6124102"/>
                  <a:pt x="5511317" y="6129341"/>
                  <a:pt x="5518366" y="6133723"/>
                </a:cubicBezTo>
                <a:cubicBezTo>
                  <a:pt x="5525509" y="6138152"/>
                  <a:pt x="5530855" y="6143474"/>
                  <a:pt x="5534525" y="6149380"/>
                </a:cubicBezTo>
                <a:lnTo>
                  <a:pt x="5540000" y="6166562"/>
                </a:lnTo>
                <a:lnTo>
                  <a:pt x="5534525" y="6149379"/>
                </a:lnTo>
                <a:cubicBezTo>
                  <a:pt x="5530855" y="6143474"/>
                  <a:pt x="5525509" y="6138152"/>
                  <a:pt x="5518366" y="6133722"/>
                </a:cubicBezTo>
                <a:cubicBezTo>
                  <a:pt x="5511317" y="6129341"/>
                  <a:pt x="5503695" y="6124102"/>
                  <a:pt x="5497146" y="6118149"/>
                </a:cubicBezTo>
                <a:close/>
                <a:moveTo>
                  <a:pt x="5405304" y="4941372"/>
                </a:moveTo>
                <a:lnTo>
                  <a:pt x="5408634" y="4950869"/>
                </a:lnTo>
                <a:lnTo>
                  <a:pt x="5418318" y="4991382"/>
                </a:lnTo>
                <a:lnTo>
                  <a:pt x="5408634" y="4950868"/>
                </a:lnTo>
                <a:close/>
                <a:moveTo>
                  <a:pt x="5409242" y="4749807"/>
                </a:moveTo>
                <a:cubicBezTo>
                  <a:pt x="5397106" y="4762826"/>
                  <a:pt x="5396249" y="4781365"/>
                  <a:pt x="5394535" y="4799797"/>
                </a:cubicBezTo>
                <a:cubicBezTo>
                  <a:pt x="5396249" y="4781365"/>
                  <a:pt x="5397106" y="4762827"/>
                  <a:pt x="5409242" y="4749807"/>
                </a:cubicBezTo>
                <a:close/>
                <a:moveTo>
                  <a:pt x="5427041" y="4543185"/>
                </a:moveTo>
                <a:cubicBezTo>
                  <a:pt x="5428019" y="4548281"/>
                  <a:pt x="5430065" y="4553662"/>
                  <a:pt x="5432447" y="4557092"/>
                </a:cubicBezTo>
                <a:cubicBezTo>
                  <a:pt x="5444067" y="4573618"/>
                  <a:pt x="5452855" y="4588275"/>
                  <a:pt x="5458810" y="4602021"/>
                </a:cubicBezTo>
                <a:cubicBezTo>
                  <a:pt x="5452855" y="4588275"/>
                  <a:pt x="5444067" y="4573618"/>
                  <a:pt x="5432447" y="4557091"/>
                </a:cubicBezTo>
                <a:close/>
                <a:moveTo>
                  <a:pt x="5893259" y="2819253"/>
                </a:moveTo>
                <a:lnTo>
                  <a:pt x="5904902" y="2827484"/>
                </a:lnTo>
                <a:lnTo>
                  <a:pt x="5904904" y="2827486"/>
                </a:lnTo>
                <a:lnTo>
                  <a:pt x="5933407" y="2861156"/>
                </a:lnTo>
                <a:lnTo>
                  <a:pt x="5923753" y="2842392"/>
                </a:lnTo>
                <a:lnTo>
                  <a:pt x="5904904" y="2827486"/>
                </a:lnTo>
                <a:lnTo>
                  <a:pt x="5904902" y="2827483"/>
                </a:lnTo>
                <a:close/>
                <a:moveTo>
                  <a:pt x="5823604" y="1974015"/>
                </a:moveTo>
                <a:lnTo>
                  <a:pt x="5817090" y="1999763"/>
                </a:lnTo>
                <a:cubicBezTo>
                  <a:pt x="5813281" y="2008056"/>
                  <a:pt x="5807601" y="2016020"/>
                  <a:pt x="5799362" y="2023547"/>
                </a:cubicBezTo>
                <a:cubicBezTo>
                  <a:pt x="5815841" y="2008497"/>
                  <a:pt x="5822079" y="1991685"/>
                  <a:pt x="5823604" y="1974015"/>
                </a:cubicBezTo>
                <a:close/>
                <a:moveTo>
                  <a:pt x="5806410" y="1768838"/>
                </a:moveTo>
                <a:cubicBezTo>
                  <a:pt x="5802029" y="1774411"/>
                  <a:pt x="5799266" y="1779948"/>
                  <a:pt x="5797809" y="1785412"/>
                </a:cubicBezTo>
                <a:lnTo>
                  <a:pt x="5797028" y="1801558"/>
                </a:lnTo>
                <a:cubicBezTo>
                  <a:pt x="5795361" y="1790986"/>
                  <a:pt x="5797647" y="1779981"/>
                  <a:pt x="5806410" y="1768838"/>
                </a:cubicBezTo>
                <a:close/>
                <a:moveTo>
                  <a:pt x="5915999" y="520953"/>
                </a:moveTo>
                <a:lnTo>
                  <a:pt x="5909271" y="549926"/>
                </a:lnTo>
                <a:lnTo>
                  <a:pt x="5903017" y="566616"/>
                </a:lnTo>
                <a:lnTo>
                  <a:pt x="5897067" y="581804"/>
                </a:lnTo>
                <a:lnTo>
                  <a:pt x="5896649" y="583595"/>
                </a:lnTo>
                <a:lnTo>
                  <a:pt x="5894474" y="589388"/>
                </a:lnTo>
                <a:cubicBezTo>
                  <a:pt x="5892074" y="597005"/>
                  <a:pt x="5890316" y="604728"/>
                  <a:pt x="5889851" y="612658"/>
                </a:cubicBezTo>
                <a:lnTo>
                  <a:pt x="5896649" y="583595"/>
                </a:lnTo>
                <a:lnTo>
                  <a:pt x="5902965" y="566754"/>
                </a:lnTo>
                <a:lnTo>
                  <a:pt x="5903017" y="566616"/>
                </a:lnTo>
                <a:lnTo>
                  <a:pt x="5908855" y="551717"/>
                </a:lnTo>
                <a:lnTo>
                  <a:pt x="5909271" y="549926"/>
                </a:lnTo>
                <a:lnTo>
                  <a:pt x="5911436" y="544146"/>
                </a:lnTo>
                <a:cubicBezTo>
                  <a:pt x="5913823" y="536547"/>
                  <a:pt x="5915561" y="528850"/>
                  <a:pt x="5915999" y="520953"/>
                </a:cubicBezTo>
                <a:close/>
                <a:moveTo>
                  <a:pt x="5864896" y="268794"/>
                </a:moveTo>
                <a:cubicBezTo>
                  <a:pt x="5862371" y="279176"/>
                  <a:pt x="5860668" y="289296"/>
                  <a:pt x="5860021" y="299164"/>
                </a:cubicBezTo>
                <a:cubicBezTo>
                  <a:pt x="5859371" y="309031"/>
                  <a:pt x="5859776" y="318646"/>
                  <a:pt x="5861466" y="328017"/>
                </a:cubicBezTo>
                <a:close/>
                <a:moveTo>
                  <a:pt x="0" y="0"/>
                </a:moveTo>
                <a:lnTo>
                  <a:pt x="6182312" y="0"/>
                </a:lnTo>
                <a:lnTo>
                  <a:pt x="6178097" y="24480"/>
                </a:lnTo>
                <a:cubicBezTo>
                  <a:pt x="6175612" y="32636"/>
                  <a:pt x="6171850" y="40471"/>
                  <a:pt x="6166086" y="47806"/>
                </a:cubicBezTo>
                <a:cubicBezTo>
                  <a:pt x="6151226" y="66857"/>
                  <a:pt x="6154655" y="85336"/>
                  <a:pt x="6156942" y="105718"/>
                </a:cubicBezTo>
                <a:cubicBezTo>
                  <a:pt x="6158656" y="121150"/>
                  <a:pt x="6158085" y="136963"/>
                  <a:pt x="6158277" y="152584"/>
                </a:cubicBezTo>
                <a:cubicBezTo>
                  <a:pt x="6158846" y="180017"/>
                  <a:pt x="6159037" y="207450"/>
                  <a:pt x="6159990" y="234883"/>
                </a:cubicBezTo>
                <a:cubicBezTo>
                  <a:pt x="6160370" y="243648"/>
                  <a:pt x="6165135" y="252600"/>
                  <a:pt x="6164373" y="261173"/>
                </a:cubicBezTo>
                <a:cubicBezTo>
                  <a:pt x="6160752" y="300800"/>
                  <a:pt x="6155037" y="340425"/>
                  <a:pt x="6151798" y="380050"/>
                </a:cubicBezTo>
                <a:cubicBezTo>
                  <a:pt x="6149894" y="402529"/>
                  <a:pt x="6153511" y="425581"/>
                  <a:pt x="6150846" y="447870"/>
                </a:cubicBezTo>
                <a:cubicBezTo>
                  <a:pt x="6147798" y="473587"/>
                  <a:pt x="6139988" y="498733"/>
                  <a:pt x="6135223" y="524262"/>
                </a:cubicBezTo>
                <a:cubicBezTo>
                  <a:pt x="6133891" y="531310"/>
                  <a:pt x="6135606" y="539121"/>
                  <a:pt x="6135985" y="546552"/>
                </a:cubicBezTo>
                <a:cubicBezTo>
                  <a:pt x="6136367" y="554933"/>
                  <a:pt x="6137129" y="563125"/>
                  <a:pt x="6137320" y="571508"/>
                </a:cubicBezTo>
                <a:cubicBezTo>
                  <a:pt x="6137702" y="597037"/>
                  <a:pt x="6137129" y="622564"/>
                  <a:pt x="6138464" y="648092"/>
                </a:cubicBezTo>
                <a:cubicBezTo>
                  <a:pt x="6139225" y="663713"/>
                  <a:pt x="6147035" y="680096"/>
                  <a:pt x="6144177" y="694576"/>
                </a:cubicBezTo>
                <a:cubicBezTo>
                  <a:pt x="6138654" y="724104"/>
                  <a:pt x="6151036" y="753633"/>
                  <a:pt x="6140750" y="783158"/>
                </a:cubicBezTo>
                <a:cubicBezTo>
                  <a:pt x="6137702" y="792306"/>
                  <a:pt x="6145322" y="804877"/>
                  <a:pt x="6145702" y="815929"/>
                </a:cubicBezTo>
                <a:cubicBezTo>
                  <a:pt x="6146654" y="843552"/>
                  <a:pt x="6146464" y="871173"/>
                  <a:pt x="6146274" y="898797"/>
                </a:cubicBezTo>
                <a:cubicBezTo>
                  <a:pt x="6146084" y="923562"/>
                  <a:pt x="6148750" y="949281"/>
                  <a:pt x="6143416" y="973095"/>
                </a:cubicBezTo>
                <a:cubicBezTo>
                  <a:pt x="6137702" y="998052"/>
                  <a:pt x="6138464" y="1020529"/>
                  <a:pt x="6144940" y="1044725"/>
                </a:cubicBezTo>
                <a:cubicBezTo>
                  <a:pt x="6149322" y="1061298"/>
                  <a:pt x="6149894" y="1078826"/>
                  <a:pt x="6151226" y="1095972"/>
                </a:cubicBezTo>
                <a:cubicBezTo>
                  <a:pt x="6152750" y="1114449"/>
                  <a:pt x="6148750" y="1134834"/>
                  <a:pt x="6155037" y="1151600"/>
                </a:cubicBezTo>
                <a:cubicBezTo>
                  <a:pt x="6173706" y="1201512"/>
                  <a:pt x="6177706" y="1252757"/>
                  <a:pt x="6177706" y="1304955"/>
                </a:cubicBezTo>
                <a:cubicBezTo>
                  <a:pt x="6177706" y="1314483"/>
                  <a:pt x="6175041" y="1324198"/>
                  <a:pt x="6172183" y="1333341"/>
                </a:cubicBezTo>
                <a:cubicBezTo>
                  <a:pt x="6155037" y="1386684"/>
                  <a:pt x="6156560" y="1440216"/>
                  <a:pt x="6167039" y="1494509"/>
                </a:cubicBezTo>
                <a:cubicBezTo>
                  <a:pt x="6169325" y="1505751"/>
                  <a:pt x="6169706" y="1518324"/>
                  <a:pt x="6167421" y="1529563"/>
                </a:cubicBezTo>
                <a:cubicBezTo>
                  <a:pt x="6160752" y="1561189"/>
                  <a:pt x="6149702" y="1591859"/>
                  <a:pt x="6144940" y="1623675"/>
                </a:cubicBezTo>
                <a:cubicBezTo>
                  <a:pt x="6137129" y="1676253"/>
                  <a:pt x="6163417" y="1721785"/>
                  <a:pt x="6180565" y="1768838"/>
                </a:cubicBezTo>
                <a:cubicBezTo>
                  <a:pt x="6196758" y="1813610"/>
                  <a:pt x="6233335" y="1851709"/>
                  <a:pt x="6225142" y="1904673"/>
                </a:cubicBezTo>
                <a:cubicBezTo>
                  <a:pt x="6224381" y="1910004"/>
                  <a:pt x="6229524" y="1915912"/>
                  <a:pt x="6230858" y="1921817"/>
                </a:cubicBezTo>
                <a:cubicBezTo>
                  <a:pt x="6234479" y="1938009"/>
                  <a:pt x="6238857" y="1954202"/>
                  <a:pt x="6240574" y="1970586"/>
                </a:cubicBezTo>
                <a:cubicBezTo>
                  <a:pt x="6242861" y="1990589"/>
                  <a:pt x="6242100" y="2010974"/>
                  <a:pt x="6244004" y="2030977"/>
                </a:cubicBezTo>
                <a:cubicBezTo>
                  <a:pt x="6245147" y="2043835"/>
                  <a:pt x="6247242" y="2056600"/>
                  <a:pt x="6249052" y="2069340"/>
                </a:cubicBezTo>
                <a:lnTo>
                  <a:pt x="6249303" y="2072225"/>
                </a:lnTo>
                <a:lnTo>
                  <a:pt x="6249303" y="2131532"/>
                </a:lnTo>
                <a:lnTo>
                  <a:pt x="6248432" y="2138304"/>
                </a:lnTo>
                <a:cubicBezTo>
                  <a:pt x="6246241" y="2148519"/>
                  <a:pt x="6243623" y="2158712"/>
                  <a:pt x="6241908" y="2168903"/>
                </a:cubicBezTo>
                <a:cubicBezTo>
                  <a:pt x="6237145" y="2197670"/>
                  <a:pt x="6238479" y="2229296"/>
                  <a:pt x="6226286" y="2254633"/>
                </a:cubicBezTo>
                <a:cubicBezTo>
                  <a:pt x="6213332" y="2281683"/>
                  <a:pt x="6207426" y="2307402"/>
                  <a:pt x="6211426" y="2335405"/>
                </a:cubicBezTo>
                <a:cubicBezTo>
                  <a:pt x="6212760" y="2344741"/>
                  <a:pt x="6220762" y="2356744"/>
                  <a:pt x="6228952" y="2360933"/>
                </a:cubicBezTo>
                <a:cubicBezTo>
                  <a:pt x="6247241" y="2370270"/>
                  <a:pt x="6250481" y="2383032"/>
                  <a:pt x="6244193" y="2400369"/>
                </a:cubicBezTo>
                <a:cubicBezTo>
                  <a:pt x="6238857" y="2415420"/>
                  <a:pt x="6236192" y="2433897"/>
                  <a:pt x="6225904" y="2444184"/>
                </a:cubicBezTo>
                <a:cubicBezTo>
                  <a:pt x="6196758" y="2473333"/>
                  <a:pt x="6195806" y="2510483"/>
                  <a:pt x="6187996" y="2546678"/>
                </a:cubicBezTo>
                <a:cubicBezTo>
                  <a:pt x="6183231" y="2568774"/>
                  <a:pt x="6183041" y="2589352"/>
                  <a:pt x="6186279" y="2611450"/>
                </a:cubicBezTo>
                <a:cubicBezTo>
                  <a:pt x="6193518" y="2659455"/>
                  <a:pt x="6183231" y="2706131"/>
                  <a:pt x="6170087" y="2752235"/>
                </a:cubicBezTo>
                <a:cubicBezTo>
                  <a:pt x="6161325" y="2782716"/>
                  <a:pt x="6155990" y="2813958"/>
                  <a:pt x="6147035" y="2844248"/>
                </a:cubicBezTo>
                <a:cubicBezTo>
                  <a:pt x="6140177" y="2866918"/>
                  <a:pt x="6131985" y="2889587"/>
                  <a:pt x="6120937" y="2910353"/>
                </a:cubicBezTo>
                <a:cubicBezTo>
                  <a:pt x="6104743" y="2940455"/>
                  <a:pt x="6080358" y="2966742"/>
                  <a:pt x="6086835" y="3005035"/>
                </a:cubicBezTo>
                <a:cubicBezTo>
                  <a:pt x="6092550" y="3038756"/>
                  <a:pt x="6080550" y="3069235"/>
                  <a:pt x="6069119" y="3100099"/>
                </a:cubicBezTo>
                <a:cubicBezTo>
                  <a:pt x="6060737" y="3122770"/>
                  <a:pt x="6052162" y="3145436"/>
                  <a:pt x="6046828" y="3168870"/>
                </a:cubicBezTo>
                <a:cubicBezTo>
                  <a:pt x="6040542" y="3196686"/>
                  <a:pt x="6043210" y="3228119"/>
                  <a:pt x="6031589" y="3252885"/>
                </a:cubicBezTo>
                <a:cubicBezTo>
                  <a:pt x="6019396" y="3278795"/>
                  <a:pt x="6027588" y="3300319"/>
                  <a:pt x="6031017" y="3323372"/>
                </a:cubicBezTo>
                <a:cubicBezTo>
                  <a:pt x="6036353" y="3360139"/>
                  <a:pt x="6046258" y="3396719"/>
                  <a:pt x="6033685" y="3433866"/>
                </a:cubicBezTo>
                <a:cubicBezTo>
                  <a:pt x="6018444" y="3479015"/>
                  <a:pt x="6002060" y="3523785"/>
                  <a:pt x="5987583" y="3569124"/>
                </a:cubicBezTo>
                <a:cubicBezTo>
                  <a:pt x="5982056" y="3586653"/>
                  <a:pt x="5979770" y="3605509"/>
                  <a:pt x="5977295" y="3623799"/>
                </a:cubicBezTo>
                <a:cubicBezTo>
                  <a:pt x="5975197" y="3641134"/>
                  <a:pt x="5980533" y="3661899"/>
                  <a:pt x="5972533" y="3675238"/>
                </a:cubicBezTo>
                <a:cubicBezTo>
                  <a:pt x="5951958" y="3709529"/>
                  <a:pt x="5941860" y="3744770"/>
                  <a:pt x="5941860" y="3784397"/>
                </a:cubicBezTo>
                <a:cubicBezTo>
                  <a:pt x="5941860" y="3799258"/>
                  <a:pt x="5933287" y="3813737"/>
                  <a:pt x="5931762" y="3828785"/>
                </a:cubicBezTo>
                <a:cubicBezTo>
                  <a:pt x="5929858" y="3849362"/>
                  <a:pt x="5924714" y="3872985"/>
                  <a:pt x="5931955" y="3890891"/>
                </a:cubicBezTo>
                <a:cubicBezTo>
                  <a:pt x="5949100" y="3932993"/>
                  <a:pt x="5934810" y="3967091"/>
                  <a:pt x="5917857" y="4003861"/>
                </a:cubicBezTo>
                <a:cubicBezTo>
                  <a:pt x="5901092" y="4040058"/>
                  <a:pt x="5887757" y="4078159"/>
                  <a:pt x="5876707" y="4116641"/>
                </a:cubicBezTo>
                <a:cubicBezTo>
                  <a:pt x="5872706" y="4131119"/>
                  <a:pt x="5879375" y="4148453"/>
                  <a:pt x="5880708" y="4164458"/>
                </a:cubicBezTo>
                <a:cubicBezTo>
                  <a:pt x="5881089" y="4170174"/>
                  <a:pt x="5881661" y="4176461"/>
                  <a:pt x="5879756" y="4181603"/>
                </a:cubicBezTo>
                <a:cubicBezTo>
                  <a:pt x="5861466" y="4231324"/>
                  <a:pt x="5847560" y="4281810"/>
                  <a:pt x="5857085" y="4335722"/>
                </a:cubicBezTo>
                <a:cubicBezTo>
                  <a:pt x="5858038" y="4340674"/>
                  <a:pt x="5855942" y="4346201"/>
                  <a:pt x="5854608" y="4351154"/>
                </a:cubicBezTo>
                <a:cubicBezTo>
                  <a:pt x="5847751" y="4375349"/>
                  <a:pt x="5836892" y="4398972"/>
                  <a:pt x="5834415" y="4423545"/>
                </a:cubicBezTo>
                <a:cubicBezTo>
                  <a:pt x="5828319" y="4484127"/>
                  <a:pt x="5825841" y="4545086"/>
                  <a:pt x="5821841" y="4606053"/>
                </a:cubicBezTo>
                <a:cubicBezTo>
                  <a:pt x="5821653" y="4609863"/>
                  <a:pt x="5821653" y="4613864"/>
                  <a:pt x="5820317" y="4617291"/>
                </a:cubicBezTo>
                <a:cubicBezTo>
                  <a:pt x="5812125" y="4639772"/>
                  <a:pt x="5814794" y="4659393"/>
                  <a:pt x="5830414" y="4678445"/>
                </a:cubicBezTo>
                <a:cubicBezTo>
                  <a:pt x="5837273" y="4686828"/>
                  <a:pt x="5840892" y="4698258"/>
                  <a:pt x="5844703" y="4708734"/>
                </a:cubicBezTo>
                <a:cubicBezTo>
                  <a:pt x="5850418" y="4724167"/>
                  <a:pt x="5855942" y="4739978"/>
                  <a:pt x="5859562" y="4755980"/>
                </a:cubicBezTo>
                <a:cubicBezTo>
                  <a:pt x="5862991" y="4771793"/>
                  <a:pt x="5867753" y="4788747"/>
                  <a:pt x="5865088" y="4803988"/>
                </a:cubicBezTo>
                <a:cubicBezTo>
                  <a:pt x="5860326" y="4831420"/>
                  <a:pt x="5849657" y="4857522"/>
                  <a:pt x="5842606" y="4884572"/>
                </a:cubicBezTo>
                <a:cubicBezTo>
                  <a:pt x="5840129" y="4893907"/>
                  <a:pt x="5840512" y="4904195"/>
                  <a:pt x="5840321" y="4913909"/>
                </a:cubicBezTo>
                <a:cubicBezTo>
                  <a:pt x="5839750" y="4936201"/>
                  <a:pt x="5845274" y="4959061"/>
                  <a:pt x="5829462" y="4979253"/>
                </a:cubicBezTo>
                <a:cubicBezTo>
                  <a:pt x="5814602" y="4997922"/>
                  <a:pt x="5818983" y="5016785"/>
                  <a:pt x="5830223" y="5036405"/>
                </a:cubicBezTo>
                <a:cubicBezTo>
                  <a:pt x="5838225" y="5050504"/>
                  <a:pt x="5844513" y="5066505"/>
                  <a:pt x="5847560" y="5082317"/>
                </a:cubicBezTo>
                <a:cubicBezTo>
                  <a:pt x="5851752" y="5104036"/>
                  <a:pt x="5853466" y="5125562"/>
                  <a:pt x="5850988" y="5148995"/>
                </a:cubicBezTo>
                <a:cubicBezTo>
                  <a:pt x="5849275" y="5165570"/>
                  <a:pt x="5848512" y="5179097"/>
                  <a:pt x="5838416" y="5192051"/>
                </a:cubicBezTo>
                <a:cubicBezTo>
                  <a:pt x="5836892" y="5194145"/>
                  <a:pt x="5836510" y="5197955"/>
                  <a:pt x="5836703" y="5200813"/>
                </a:cubicBezTo>
                <a:cubicBezTo>
                  <a:pt x="5839941" y="5238343"/>
                  <a:pt x="5838225" y="5275491"/>
                  <a:pt x="5835937" y="5313403"/>
                </a:cubicBezTo>
                <a:cubicBezTo>
                  <a:pt x="5832892" y="5361598"/>
                  <a:pt x="5841844" y="5412276"/>
                  <a:pt x="5873849" y="5453995"/>
                </a:cubicBezTo>
                <a:cubicBezTo>
                  <a:pt x="5878613" y="5460092"/>
                  <a:pt x="5880708" y="5469236"/>
                  <a:pt x="5881852" y="5477239"/>
                </a:cubicBezTo>
                <a:cubicBezTo>
                  <a:pt x="5886804" y="5514957"/>
                  <a:pt x="5890233" y="5552869"/>
                  <a:pt x="5895758" y="5590590"/>
                </a:cubicBezTo>
                <a:cubicBezTo>
                  <a:pt x="5898806" y="5611164"/>
                  <a:pt x="5901474" y="5632691"/>
                  <a:pt x="5909856" y="5651360"/>
                </a:cubicBezTo>
                <a:cubicBezTo>
                  <a:pt x="5918047" y="5669647"/>
                  <a:pt x="5927762" y="5684320"/>
                  <a:pt x="5910618" y="5695178"/>
                </a:cubicBezTo>
                <a:cubicBezTo>
                  <a:pt x="5919762" y="5714607"/>
                  <a:pt x="5927383" y="5731564"/>
                  <a:pt x="5935573" y="5748136"/>
                </a:cubicBezTo>
                <a:cubicBezTo>
                  <a:pt x="5938620" y="5754234"/>
                  <a:pt x="5943575" y="5759378"/>
                  <a:pt x="5946433" y="5765474"/>
                </a:cubicBezTo>
                <a:cubicBezTo>
                  <a:pt x="5949481" y="5771953"/>
                  <a:pt x="5951385" y="5779191"/>
                  <a:pt x="5952911" y="5786239"/>
                </a:cubicBezTo>
                <a:cubicBezTo>
                  <a:pt x="5959768" y="5817674"/>
                  <a:pt x="5966054" y="5849107"/>
                  <a:pt x="5973485" y="5880348"/>
                </a:cubicBezTo>
                <a:cubicBezTo>
                  <a:pt x="5975008" y="5886447"/>
                  <a:pt x="5981104" y="5891590"/>
                  <a:pt x="5985103" y="5897114"/>
                </a:cubicBezTo>
                <a:cubicBezTo>
                  <a:pt x="5987772" y="5900735"/>
                  <a:pt x="5991773" y="5904353"/>
                  <a:pt x="5992345" y="5908355"/>
                </a:cubicBezTo>
                <a:cubicBezTo>
                  <a:pt x="5996917" y="5938836"/>
                  <a:pt x="6002252" y="5969124"/>
                  <a:pt x="6004537" y="5999796"/>
                </a:cubicBezTo>
                <a:cubicBezTo>
                  <a:pt x="6006440" y="6025515"/>
                  <a:pt x="6005871" y="6050282"/>
                  <a:pt x="6039018" y="6056948"/>
                </a:cubicBezTo>
                <a:cubicBezTo>
                  <a:pt x="6044734" y="6058092"/>
                  <a:pt x="6050831" y="6066284"/>
                  <a:pt x="6053687" y="6072569"/>
                </a:cubicBezTo>
                <a:cubicBezTo>
                  <a:pt x="6061879" y="6090477"/>
                  <a:pt x="6067404" y="6109530"/>
                  <a:pt x="6075785" y="6127247"/>
                </a:cubicBezTo>
                <a:cubicBezTo>
                  <a:pt x="6103790" y="6185351"/>
                  <a:pt x="6121508" y="6246121"/>
                  <a:pt x="6118269" y="6311084"/>
                </a:cubicBezTo>
                <a:cubicBezTo>
                  <a:pt x="6117317" y="6331277"/>
                  <a:pt x="6107028" y="6350899"/>
                  <a:pt x="6103217" y="6363664"/>
                </a:cubicBezTo>
                <a:cubicBezTo>
                  <a:pt x="6118269" y="6400429"/>
                  <a:pt x="6132747" y="6431292"/>
                  <a:pt x="6143606" y="6463490"/>
                </a:cubicBezTo>
                <a:cubicBezTo>
                  <a:pt x="6153322" y="6491874"/>
                  <a:pt x="6159418" y="6521593"/>
                  <a:pt x="6166466" y="6550742"/>
                </a:cubicBezTo>
                <a:cubicBezTo>
                  <a:pt x="6169135" y="6561411"/>
                  <a:pt x="6170658" y="6572269"/>
                  <a:pt x="6171993" y="6583128"/>
                </a:cubicBezTo>
                <a:cubicBezTo>
                  <a:pt x="6176183" y="6617036"/>
                  <a:pt x="6166086" y="6652472"/>
                  <a:pt x="6182089" y="6685617"/>
                </a:cubicBezTo>
                <a:cubicBezTo>
                  <a:pt x="6190471" y="6702955"/>
                  <a:pt x="6200567" y="6720103"/>
                  <a:pt x="6204949" y="6738388"/>
                </a:cubicBezTo>
                <a:cubicBezTo>
                  <a:pt x="6209712" y="6758011"/>
                  <a:pt x="6217142" y="6777207"/>
                  <a:pt x="6222453" y="6796804"/>
                </a:cubicBezTo>
                <a:lnTo>
                  <a:pt x="6227224" y="6857457"/>
                </a:lnTo>
                <a:lnTo>
                  <a:pt x="6099985" y="6857457"/>
                </a:lnTo>
                <a:lnTo>
                  <a:pt x="6099985" y="6857998"/>
                </a:lnTo>
                <a:lnTo>
                  <a:pt x="0" y="6857998"/>
                </a:lnTo>
                <a:close/>
              </a:path>
            </a:pathLst>
          </a:custGeom>
          <a:effectLst>
            <a:outerShdw blurRad="381000" dist="152400" algn="tl" rotWithShape="0">
              <a:prstClr val="black">
                <a:alpha val="10000"/>
              </a:prstClr>
            </a:outerShdw>
          </a:effectLst>
        </p:spPr>
      </p:pic>
      <p:sp>
        <p:nvSpPr>
          <p:cNvPr id="77" name="Freeform: Shape 76">
            <a:extLst>
              <a:ext uri="{FF2B5EF4-FFF2-40B4-BE49-F238E27FC236}">
                <a16:creationId xmlns:a16="http://schemas.microsoft.com/office/drawing/2014/main" id="{B01367A3-F670-4BD9-9972-F7E97FC22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404000"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38C3DB02-606C-40EC-8381-7A29A1ADF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40399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435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C263F63-B518-C04C-BFE3-806438D16A9D}"/>
              </a:ext>
            </a:extLst>
          </p:cNvPr>
          <p:cNvSpPr>
            <a:spLocks noGrp="1"/>
          </p:cNvSpPr>
          <p:nvPr>
            <p:ph idx="1"/>
          </p:nvPr>
        </p:nvSpPr>
        <p:spPr>
          <a:xfrm>
            <a:off x="1429789" y="1862051"/>
            <a:ext cx="9426633" cy="4106487"/>
          </a:xfrm>
        </p:spPr>
        <p:txBody>
          <a:bodyPr>
            <a:normAutofit/>
          </a:bodyPr>
          <a:lstStyle/>
          <a:p>
            <a:pPr marL="0" indent="0">
              <a:buNone/>
            </a:pPr>
            <a:r>
              <a:rPr lang="en-US" dirty="0">
                <a:solidFill>
                  <a:schemeClr val="tx1">
                    <a:alpha val="80000"/>
                  </a:schemeClr>
                </a:solidFill>
              </a:rPr>
              <a:t>Here he bought 400 acres of land with Smiths Creek, a branch of the North River, running through it. This land was 50 miles south of Opequon, later Hopewell Monthly Meeting. In 1738 he reported to the Buckingham Monthly Meeting that he and his brother Absalom requested a certificate to the Opequon Monthly Meeting. His brothers James and John joined them there in 1739</a:t>
            </a:r>
          </a:p>
          <a:p>
            <a:pPr marL="0" indent="0">
              <a:buNone/>
            </a:pPr>
            <a:r>
              <a:rPr lang="en-US" dirty="0">
                <a:solidFill>
                  <a:schemeClr val="tx1">
                    <a:alpha val="80000"/>
                  </a:schemeClr>
                </a:solidFill>
              </a:rPr>
              <a:t>In 1740 he married Rachel Beeson at Hopewell Monthly Meeting. Rachel was born in 1724 in Pennsylvania, she was the daughter of Richard Beeson and Charity Grubb. </a:t>
            </a:r>
          </a:p>
          <a:p>
            <a:pPr marL="0" indent="0">
              <a:buNone/>
            </a:pPr>
            <a:endParaRPr lang="en-US" sz="20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TextBox 3">
            <a:extLst>
              <a:ext uri="{FF2B5EF4-FFF2-40B4-BE49-F238E27FC236}">
                <a16:creationId xmlns:a16="http://schemas.microsoft.com/office/drawing/2014/main" id="{E507DE32-6A3A-4349-AE63-4EDDD0B23488}"/>
              </a:ext>
            </a:extLst>
          </p:cNvPr>
          <p:cNvSpPr txBox="1"/>
          <p:nvPr/>
        </p:nvSpPr>
        <p:spPr>
          <a:xfrm>
            <a:off x="2793076" y="739670"/>
            <a:ext cx="6184669" cy="769441"/>
          </a:xfrm>
          <a:prstGeom prst="rect">
            <a:avLst/>
          </a:prstGeom>
          <a:noFill/>
        </p:spPr>
        <p:txBody>
          <a:bodyPr wrap="square" rtlCol="0">
            <a:spAutoFit/>
          </a:bodyPr>
          <a:lstStyle/>
          <a:p>
            <a:r>
              <a:rPr lang="en-US" sz="4400" dirty="0"/>
              <a:t>In the Shenandoah Valley</a:t>
            </a:r>
          </a:p>
        </p:txBody>
      </p:sp>
    </p:spTree>
    <p:extLst>
      <p:ext uri="{BB962C8B-B14F-4D97-AF65-F5344CB8AC3E}">
        <p14:creationId xmlns:p14="http://schemas.microsoft.com/office/powerpoint/2010/main" val="51630517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F8446B12-7391-4711-8B31-112A0B896C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FB87C3-1C9E-664D-A02A-3ABC4F3AE276}"/>
              </a:ext>
            </a:extLst>
          </p:cNvPr>
          <p:cNvSpPr>
            <a:spLocks noGrp="1"/>
          </p:cNvSpPr>
          <p:nvPr>
            <p:ph type="title"/>
          </p:nvPr>
        </p:nvSpPr>
        <p:spPr>
          <a:xfrm>
            <a:off x="1638299" y="4304530"/>
            <a:ext cx="8013193" cy="1200329"/>
          </a:xfrm>
        </p:spPr>
        <p:txBody>
          <a:bodyPr vert="horz" wrap="square" lIns="91440" tIns="45720" rIns="91440" bIns="45720" rtlCol="0" anchor="b">
            <a:normAutofit/>
          </a:bodyPr>
          <a:lstStyle/>
          <a:p>
            <a:pPr algn="ctr"/>
            <a:r>
              <a:rPr lang="en-US" dirty="0">
                <a:solidFill>
                  <a:schemeClr val="bg1"/>
                </a:solidFill>
              </a:rPr>
              <a:t>Guilford County, North Carolina</a:t>
            </a:r>
          </a:p>
        </p:txBody>
      </p:sp>
      <p:pic>
        <p:nvPicPr>
          <p:cNvPr id="1026" name="Picture 2">
            <a:extLst>
              <a:ext uri="{FF2B5EF4-FFF2-40B4-BE49-F238E27FC236}">
                <a16:creationId xmlns:a16="http://schemas.microsoft.com/office/drawing/2014/main" id="{5ABBB5DE-3AD1-5544-81F2-1B614378705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682" r="10318" b="1"/>
          <a:stretch/>
        </p:blipFill>
        <p:spPr bwMode="auto">
          <a:xfrm>
            <a:off x="20" y="10"/>
            <a:ext cx="12191980" cy="3657590"/>
          </a:xfrm>
          <a:custGeom>
            <a:avLst/>
            <a:gdLst/>
            <a:ahLst/>
            <a:cxnLst/>
            <a:rect l="l" t="t" r="r" b="b"/>
            <a:pathLst>
              <a:path w="12192000" h="3657600">
                <a:moveTo>
                  <a:pt x="7230262" y="3468462"/>
                </a:moveTo>
                <a:lnTo>
                  <a:pt x="7197115" y="3474938"/>
                </a:lnTo>
                <a:lnTo>
                  <a:pt x="7214545" y="3473344"/>
                </a:lnTo>
                <a:cubicBezTo>
                  <a:pt x="7220308" y="3472558"/>
                  <a:pt x="7225785" y="3471224"/>
                  <a:pt x="7230262" y="3468462"/>
                </a:cubicBezTo>
                <a:close/>
                <a:moveTo>
                  <a:pt x="7009120" y="3411863"/>
                </a:moveTo>
                <a:lnTo>
                  <a:pt x="7021563" y="3422955"/>
                </a:lnTo>
                <a:lnTo>
                  <a:pt x="7021563" y="3422954"/>
                </a:lnTo>
                <a:close/>
                <a:moveTo>
                  <a:pt x="7768443" y="3303674"/>
                </a:moveTo>
                <a:lnTo>
                  <a:pt x="7768443" y="3303675"/>
                </a:lnTo>
                <a:lnTo>
                  <a:pt x="7792447" y="3326153"/>
                </a:lnTo>
                <a:cubicBezTo>
                  <a:pt x="7785969" y="3320057"/>
                  <a:pt x="7779301" y="3313961"/>
                  <a:pt x="7768443" y="3303674"/>
                </a:cubicBezTo>
                <a:close/>
                <a:moveTo>
                  <a:pt x="4038748" y="3301555"/>
                </a:moveTo>
                <a:lnTo>
                  <a:pt x="4030517" y="3313199"/>
                </a:lnTo>
                <a:cubicBezTo>
                  <a:pt x="4026230" y="3321105"/>
                  <a:pt x="4021242" y="3327345"/>
                  <a:pt x="4015609" y="3332050"/>
                </a:cubicBezTo>
                <a:lnTo>
                  <a:pt x="3996845" y="3341704"/>
                </a:lnTo>
                <a:cubicBezTo>
                  <a:pt x="4010562" y="3338155"/>
                  <a:pt x="4021944" y="3329011"/>
                  <a:pt x="4030518" y="3313199"/>
                </a:cubicBezTo>
                <a:close/>
                <a:moveTo>
                  <a:pt x="6245343" y="3298149"/>
                </a:moveTo>
                <a:lnTo>
                  <a:pt x="6274406" y="3304945"/>
                </a:lnTo>
                <a:lnTo>
                  <a:pt x="6291247" y="3311262"/>
                </a:lnTo>
                <a:lnTo>
                  <a:pt x="6291385" y="3311314"/>
                </a:lnTo>
                <a:lnTo>
                  <a:pt x="6306284" y="3317152"/>
                </a:lnTo>
                <a:lnTo>
                  <a:pt x="6308075" y="3317568"/>
                </a:lnTo>
                <a:lnTo>
                  <a:pt x="6313855" y="3319733"/>
                </a:lnTo>
                <a:cubicBezTo>
                  <a:pt x="6321454" y="3322121"/>
                  <a:pt x="6329151" y="3323858"/>
                  <a:pt x="6337048" y="3324296"/>
                </a:cubicBezTo>
                <a:lnTo>
                  <a:pt x="6308075" y="3317568"/>
                </a:lnTo>
                <a:lnTo>
                  <a:pt x="6291385" y="3311314"/>
                </a:lnTo>
                <a:lnTo>
                  <a:pt x="6276197" y="3305364"/>
                </a:lnTo>
                <a:lnTo>
                  <a:pt x="6274406" y="3304945"/>
                </a:lnTo>
                <a:lnTo>
                  <a:pt x="6268613" y="3302771"/>
                </a:lnTo>
                <a:cubicBezTo>
                  <a:pt x="6260996" y="3300370"/>
                  <a:pt x="6253273" y="3298613"/>
                  <a:pt x="6245343" y="3298149"/>
                </a:cubicBezTo>
                <a:close/>
                <a:moveTo>
                  <a:pt x="6558837" y="3268317"/>
                </a:moveTo>
                <a:cubicBezTo>
                  <a:pt x="6548970" y="3267668"/>
                  <a:pt x="6539355" y="3268073"/>
                  <a:pt x="6529984" y="3269763"/>
                </a:cubicBezTo>
                <a:lnTo>
                  <a:pt x="6589207" y="3273193"/>
                </a:lnTo>
                <a:cubicBezTo>
                  <a:pt x="6578825" y="3270668"/>
                  <a:pt x="6568705" y="3268966"/>
                  <a:pt x="6558837" y="3268317"/>
                </a:cubicBezTo>
                <a:close/>
                <a:moveTo>
                  <a:pt x="4834454" y="3207659"/>
                </a:moveTo>
                <a:cubicBezTo>
                  <a:pt x="4849504" y="3224138"/>
                  <a:pt x="4866316" y="3230376"/>
                  <a:pt x="4883986" y="3231901"/>
                </a:cubicBezTo>
                <a:lnTo>
                  <a:pt x="4858238" y="3225387"/>
                </a:lnTo>
                <a:cubicBezTo>
                  <a:pt x="4849945" y="3221578"/>
                  <a:pt x="4841981" y="3215898"/>
                  <a:pt x="4834454" y="3207659"/>
                </a:cubicBezTo>
                <a:close/>
                <a:moveTo>
                  <a:pt x="5056443" y="3205325"/>
                </a:moveTo>
                <a:lnTo>
                  <a:pt x="5072589" y="3206105"/>
                </a:lnTo>
                <a:cubicBezTo>
                  <a:pt x="5078053" y="3207563"/>
                  <a:pt x="5083590" y="3210326"/>
                  <a:pt x="5089162" y="3214707"/>
                </a:cubicBezTo>
                <a:cubicBezTo>
                  <a:pt x="5078020" y="3205944"/>
                  <a:pt x="5067015" y="3203658"/>
                  <a:pt x="5056443" y="3205325"/>
                </a:cubicBezTo>
                <a:close/>
                <a:moveTo>
                  <a:pt x="739852" y="2905443"/>
                </a:moveTo>
                <a:cubicBezTo>
                  <a:pt x="733899" y="2911992"/>
                  <a:pt x="728660" y="2919613"/>
                  <a:pt x="724278" y="2926662"/>
                </a:cubicBezTo>
                <a:cubicBezTo>
                  <a:pt x="719849" y="2933806"/>
                  <a:pt x="714527" y="2939152"/>
                  <a:pt x="708621" y="2942822"/>
                </a:cubicBezTo>
                <a:lnTo>
                  <a:pt x="691439" y="2948297"/>
                </a:lnTo>
                <a:lnTo>
                  <a:pt x="708622" y="2942822"/>
                </a:lnTo>
                <a:cubicBezTo>
                  <a:pt x="714527" y="2939152"/>
                  <a:pt x="719849" y="2933806"/>
                  <a:pt x="724279" y="2926662"/>
                </a:cubicBezTo>
                <a:cubicBezTo>
                  <a:pt x="728660" y="2919613"/>
                  <a:pt x="733899" y="2911992"/>
                  <a:pt x="739852" y="2905443"/>
                </a:cubicBezTo>
                <a:close/>
                <a:moveTo>
                  <a:pt x="8934151" y="2836933"/>
                </a:moveTo>
                <a:cubicBezTo>
                  <a:pt x="8940248" y="2842173"/>
                  <a:pt x="8947058" y="2847506"/>
                  <a:pt x="8954249" y="2851864"/>
                </a:cubicBezTo>
                <a:lnTo>
                  <a:pt x="8962389" y="2855163"/>
                </a:lnTo>
                <a:lnTo>
                  <a:pt x="8954250" y="2851864"/>
                </a:lnTo>
                <a:cubicBezTo>
                  <a:pt x="8947058" y="2847506"/>
                  <a:pt x="8940248" y="2842173"/>
                  <a:pt x="8934151" y="2836933"/>
                </a:cubicBezTo>
                <a:close/>
                <a:moveTo>
                  <a:pt x="2314816" y="2835337"/>
                </a:moveTo>
                <a:cubicBezTo>
                  <a:pt x="2309720" y="2836314"/>
                  <a:pt x="2304339" y="2838362"/>
                  <a:pt x="2300909" y="2840743"/>
                </a:cubicBezTo>
                <a:cubicBezTo>
                  <a:pt x="2267856" y="2863985"/>
                  <a:pt x="2242281" y="2875891"/>
                  <a:pt x="2216515" y="2876487"/>
                </a:cubicBezTo>
                <a:cubicBezTo>
                  <a:pt x="2242281" y="2875891"/>
                  <a:pt x="2267856" y="2863985"/>
                  <a:pt x="2300910" y="2840743"/>
                </a:cubicBezTo>
                <a:close/>
                <a:moveTo>
                  <a:pt x="1916629" y="2813600"/>
                </a:moveTo>
                <a:lnTo>
                  <a:pt x="1907132" y="2816930"/>
                </a:lnTo>
                <a:lnTo>
                  <a:pt x="1866619" y="2826615"/>
                </a:lnTo>
                <a:lnTo>
                  <a:pt x="1907133" y="2816930"/>
                </a:lnTo>
                <a:close/>
                <a:moveTo>
                  <a:pt x="2058204" y="2802832"/>
                </a:moveTo>
                <a:cubicBezTo>
                  <a:pt x="2076636" y="2804546"/>
                  <a:pt x="2095174" y="2805403"/>
                  <a:pt x="2108194" y="2817539"/>
                </a:cubicBezTo>
                <a:cubicBezTo>
                  <a:pt x="2095175" y="2805403"/>
                  <a:pt x="2076636" y="2804546"/>
                  <a:pt x="2058204" y="2802832"/>
                </a:cubicBezTo>
                <a:close/>
                <a:moveTo>
                  <a:pt x="0" y="0"/>
                </a:moveTo>
                <a:lnTo>
                  <a:pt x="12192000" y="0"/>
                </a:lnTo>
                <a:lnTo>
                  <a:pt x="12192000" y="810707"/>
                </a:lnTo>
                <a:cubicBezTo>
                  <a:pt x="12192000" y="826330"/>
                  <a:pt x="12192000" y="835855"/>
                  <a:pt x="12192000" y="845570"/>
                </a:cubicBezTo>
                <a:lnTo>
                  <a:pt x="12192000" y="1243302"/>
                </a:lnTo>
                <a:lnTo>
                  <a:pt x="12160947" y="1271923"/>
                </a:lnTo>
                <a:cubicBezTo>
                  <a:pt x="12118083" y="1293449"/>
                  <a:pt x="12072360" y="1312882"/>
                  <a:pt x="12026448" y="1332123"/>
                </a:cubicBezTo>
                <a:cubicBezTo>
                  <a:pt x="12013114" y="1337649"/>
                  <a:pt x="11998443" y="1340697"/>
                  <a:pt x="11986443" y="1348126"/>
                </a:cubicBezTo>
                <a:cubicBezTo>
                  <a:pt x="11931195" y="1382036"/>
                  <a:pt x="11877664" y="1418614"/>
                  <a:pt x="11821656" y="1451191"/>
                </a:cubicBezTo>
                <a:cubicBezTo>
                  <a:pt x="11763931" y="1484910"/>
                  <a:pt x="11712304" y="1524726"/>
                  <a:pt x="11672489" y="1578639"/>
                </a:cubicBezTo>
                <a:cubicBezTo>
                  <a:pt x="11635529" y="1628743"/>
                  <a:pt x="11599714" y="1679607"/>
                  <a:pt x="11562947" y="1729900"/>
                </a:cubicBezTo>
                <a:cubicBezTo>
                  <a:pt x="11553613" y="1742665"/>
                  <a:pt x="11545039" y="1757715"/>
                  <a:pt x="11532275" y="1765907"/>
                </a:cubicBezTo>
                <a:cubicBezTo>
                  <a:pt x="11505795" y="1783052"/>
                  <a:pt x="11476838" y="1796959"/>
                  <a:pt x="11448453" y="1811057"/>
                </a:cubicBezTo>
                <a:cubicBezTo>
                  <a:pt x="11424069" y="1823059"/>
                  <a:pt x="11398160" y="1832011"/>
                  <a:pt x="11374346" y="1844966"/>
                </a:cubicBezTo>
                <a:cubicBezTo>
                  <a:pt x="11355296" y="1855255"/>
                  <a:pt x="11338339" y="1869543"/>
                  <a:pt x="11320623" y="1882497"/>
                </a:cubicBezTo>
                <a:cubicBezTo>
                  <a:pt x="11305192" y="1893736"/>
                  <a:pt x="11288238" y="1903452"/>
                  <a:pt x="11275283" y="1916978"/>
                </a:cubicBezTo>
                <a:cubicBezTo>
                  <a:pt x="11243658" y="1949745"/>
                  <a:pt x="11211843" y="1981940"/>
                  <a:pt x="11172600" y="2006136"/>
                </a:cubicBezTo>
                <a:cubicBezTo>
                  <a:pt x="11133927" y="2030138"/>
                  <a:pt x="11097350" y="2057001"/>
                  <a:pt x="11058869" y="2081386"/>
                </a:cubicBezTo>
                <a:cubicBezTo>
                  <a:pt x="11021146" y="2105199"/>
                  <a:pt x="10987046" y="2131297"/>
                  <a:pt x="10967423" y="2173591"/>
                </a:cubicBezTo>
                <a:cubicBezTo>
                  <a:pt x="10958661" y="2192259"/>
                  <a:pt x="10946279" y="2212644"/>
                  <a:pt x="10929704" y="2223503"/>
                </a:cubicBezTo>
                <a:cubicBezTo>
                  <a:pt x="10906081" y="2238934"/>
                  <a:pt x="10876171" y="2244459"/>
                  <a:pt x="10850453" y="2257603"/>
                </a:cubicBezTo>
                <a:cubicBezTo>
                  <a:pt x="10820162" y="2273034"/>
                  <a:pt x="10785111" y="2286370"/>
                  <a:pt x="10764534" y="2310945"/>
                </a:cubicBezTo>
                <a:cubicBezTo>
                  <a:pt x="10746246" y="2332855"/>
                  <a:pt x="10727767" y="2349999"/>
                  <a:pt x="10703573" y="2363905"/>
                </a:cubicBezTo>
                <a:cubicBezTo>
                  <a:pt x="10686617" y="2373622"/>
                  <a:pt x="10674046" y="2391338"/>
                  <a:pt x="10656519" y="2399340"/>
                </a:cubicBezTo>
                <a:cubicBezTo>
                  <a:pt x="10633467" y="2410009"/>
                  <a:pt x="10610225" y="2418391"/>
                  <a:pt x="10590031" y="2434966"/>
                </a:cubicBezTo>
                <a:cubicBezTo>
                  <a:pt x="10569075" y="2452110"/>
                  <a:pt x="10545263" y="2465636"/>
                  <a:pt x="10523354" y="2481639"/>
                </a:cubicBezTo>
                <a:cubicBezTo>
                  <a:pt x="10511734" y="2490211"/>
                  <a:pt x="10502208" y="2501451"/>
                  <a:pt x="10490969" y="2510406"/>
                </a:cubicBezTo>
                <a:cubicBezTo>
                  <a:pt x="10470394" y="2526788"/>
                  <a:pt x="10449438" y="2542791"/>
                  <a:pt x="10428291" y="2558222"/>
                </a:cubicBezTo>
                <a:cubicBezTo>
                  <a:pt x="10407146" y="2573655"/>
                  <a:pt x="10386952" y="2591561"/>
                  <a:pt x="10363709" y="2602801"/>
                </a:cubicBezTo>
                <a:cubicBezTo>
                  <a:pt x="10324086" y="2621851"/>
                  <a:pt x="10280840" y="2633282"/>
                  <a:pt x="10242357" y="2653857"/>
                </a:cubicBezTo>
                <a:cubicBezTo>
                  <a:pt x="10203304" y="2674811"/>
                  <a:pt x="10166536" y="2701103"/>
                  <a:pt x="10131863" y="2728915"/>
                </a:cubicBezTo>
                <a:cubicBezTo>
                  <a:pt x="10104430" y="2750824"/>
                  <a:pt x="10078713" y="2772543"/>
                  <a:pt x="10044230" y="2783782"/>
                </a:cubicBezTo>
                <a:cubicBezTo>
                  <a:pt x="10024990" y="2790070"/>
                  <a:pt x="10004797" y="2803786"/>
                  <a:pt x="9993175" y="2819789"/>
                </a:cubicBezTo>
                <a:cubicBezTo>
                  <a:pt x="9968027" y="2854649"/>
                  <a:pt x="9935832" y="2879226"/>
                  <a:pt x="9899446" y="2900182"/>
                </a:cubicBezTo>
                <a:cubicBezTo>
                  <a:pt x="9850865" y="2928376"/>
                  <a:pt x="9802858" y="2957143"/>
                  <a:pt x="9754088" y="2984766"/>
                </a:cubicBezTo>
                <a:cubicBezTo>
                  <a:pt x="9725323" y="3001151"/>
                  <a:pt x="9696749" y="3018485"/>
                  <a:pt x="9666265" y="3030488"/>
                </a:cubicBezTo>
                <a:cubicBezTo>
                  <a:pt x="9603971" y="3055255"/>
                  <a:pt x="9540152" y="3076399"/>
                  <a:pt x="9477283" y="3099451"/>
                </a:cubicBezTo>
                <a:cubicBezTo>
                  <a:pt x="9456709" y="3106880"/>
                  <a:pt x="9437278" y="3117549"/>
                  <a:pt x="9416321" y="3124026"/>
                </a:cubicBezTo>
                <a:cubicBezTo>
                  <a:pt x="9393650" y="3131075"/>
                  <a:pt x="9369267" y="3133171"/>
                  <a:pt x="9346597" y="3140219"/>
                </a:cubicBezTo>
                <a:cubicBezTo>
                  <a:pt x="9308875" y="3151840"/>
                  <a:pt x="9272298" y="3166701"/>
                  <a:pt x="9234579" y="3178511"/>
                </a:cubicBezTo>
                <a:cubicBezTo>
                  <a:pt x="9161805" y="3201182"/>
                  <a:pt x="9088840" y="3222899"/>
                  <a:pt x="9015878" y="3244426"/>
                </a:cubicBezTo>
                <a:cubicBezTo>
                  <a:pt x="9000257" y="3248999"/>
                  <a:pt x="8983301" y="3249570"/>
                  <a:pt x="8967871" y="3254523"/>
                </a:cubicBezTo>
                <a:cubicBezTo>
                  <a:pt x="8926911" y="3267859"/>
                  <a:pt x="8886142" y="3282336"/>
                  <a:pt x="8845565" y="3297007"/>
                </a:cubicBezTo>
                <a:cubicBezTo>
                  <a:pt x="8820990" y="3305961"/>
                  <a:pt x="8796985" y="3317009"/>
                  <a:pt x="8772219" y="3325582"/>
                </a:cubicBezTo>
                <a:cubicBezTo>
                  <a:pt x="8752407" y="3332440"/>
                  <a:pt x="8732023" y="3337774"/>
                  <a:pt x="8711448" y="3341966"/>
                </a:cubicBezTo>
                <a:cubicBezTo>
                  <a:pt x="8693731" y="3345586"/>
                  <a:pt x="8675253" y="3345203"/>
                  <a:pt x="8657726" y="3349586"/>
                </a:cubicBezTo>
                <a:cubicBezTo>
                  <a:pt x="8610288" y="3361397"/>
                  <a:pt x="8563425" y="3374733"/>
                  <a:pt x="8516369" y="3387305"/>
                </a:cubicBezTo>
                <a:cubicBezTo>
                  <a:pt x="8497511" y="3392259"/>
                  <a:pt x="8478269" y="3395880"/>
                  <a:pt x="8459979" y="3402166"/>
                </a:cubicBezTo>
                <a:cubicBezTo>
                  <a:pt x="8411019" y="3418741"/>
                  <a:pt x="8362822" y="3437599"/>
                  <a:pt x="8313671" y="3453222"/>
                </a:cubicBezTo>
                <a:cubicBezTo>
                  <a:pt x="8272903" y="3466176"/>
                  <a:pt x="8230992" y="3475510"/>
                  <a:pt x="8189651" y="3486941"/>
                </a:cubicBezTo>
                <a:cubicBezTo>
                  <a:pt x="8172124" y="3491895"/>
                  <a:pt x="8155359" y="3498943"/>
                  <a:pt x="8137835" y="3503134"/>
                </a:cubicBezTo>
                <a:cubicBezTo>
                  <a:pt x="8098590" y="3512659"/>
                  <a:pt x="8058774" y="3520659"/>
                  <a:pt x="8019339" y="3530186"/>
                </a:cubicBezTo>
                <a:cubicBezTo>
                  <a:pt x="7996859" y="3535710"/>
                  <a:pt x="7975142" y="3545617"/>
                  <a:pt x="7952280" y="3549237"/>
                </a:cubicBezTo>
                <a:cubicBezTo>
                  <a:pt x="7897987" y="3557809"/>
                  <a:pt x="7843311" y="3563905"/>
                  <a:pt x="7788636" y="3570763"/>
                </a:cubicBezTo>
                <a:cubicBezTo>
                  <a:pt x="7732247" y="3577811"/>
                  <a:pt x="7676047" y="3585242"/>
                  <a:pt x="7619655" y="3591528"/>
                </a:cubicBezTo>
                <a:cubicBezTo>
                  <a:pt x="7588795" y="3594768"/>
                  <a:pt x="7557742" y="3595338"/>
                  <a:pt x="7526880" y="3598386"/>
                </a:cubicBezTo>
                <a:cubicBezTo>
                  <a:pt x="7499828" y="3601055"/>
                  <a:pt x="7472967" y="3606007"/>
                  <a:pt x="7445916" y="3609247"/>
                </a:cubicBezTo>
                <a:cubicBezTo>
                  <a:pt x="7422483" y="3611913"/>
                  <a:pt x="7398860" y="3613437"/>
                  <a:pt x="7375428" y="3616105"/>
                </a:cubicBezTo>
                <a:cubicBezTo>
                  <a:pt x="7337899" y="3620485"/>
                  <a:pt x="7300559" y="3625439"/>
                  <a:pt x="7263220" y="3630011"/>
                </a:cubicBezTo>
                <a:cubicBezTo>
                  <a:pt x="7247599" y="3631726"/>
                  <a:pt x="7231214" y="3636488"/>
                  <a:pt x="7216547" y="3633632"/>
                </a:cubicBezTo>
                <a:cubicBezTo>
                  <a:pt x="7179587" y="3626391"/>
                  <a:pt x="7143199" y="3628487"/>
                  <a:pt x="7106432" y="3633440"/>
                </a:cubicBezTo>
                <a:cubicBezTo>
                  <a:pt x="7093860" y="3635155"/>
                  <a:pt x="7080334" y="3634774"/>
                  <a:pt x="7068141" y="3631536"/>
                </a:cubicBezTo>
                <a:cubicBezTo>
                  <a:pt x="7043184" y="3625057"/>
                  <a:pt x="7018991" y="3615913"/>
                  <a:pt x="6994415" y="3607913"/>
                </a:cubicBezTo>
                <a:cubicBezTo>
                  <a:pt x="6991747" y="3606961"/>
                  <a:pt x="6988509" y="3606769"/>
                  <a:pt x="6985653" y="3606199"/>
                </a:cubicBezTo>
                <a:cubicBezTo>
                  <a:pt x="6969457" y="3602959"/>
                  <a:pt x="6953457" y="3599720"/>
                  <a:pt x="6937263" y="3596863"/>
                </a:cubicBezTo>
                <a:cubicBezTo>
                  <a:pt x="6928501" y="3595338"/>
                  <a:pt x="6919547" y="3595149"/>
                  <a:pt x="6910782" y="3593814"/>
                </a:cubicBezTo>
                <a:cubicBezTo>
                  <a:pt x="6876872" y="3588480"/>
                  <a:pt x="6839534" y="3597434"/>
                  <a:pt x="6810195" y="3574384"/>
                </a:cubicBezTo>
                <a:cubicBezTo>
                  <a:pt x="6791144" y="3559523"/>
                  <a:pt x="6772665" y="3562953"/>
                  <a:pt x="6752283" y="3565239"/>
                </a:cubicBezTo>
                <a:cubicBezTo>
                  <a:pt x="6736851" y="3566953"/>
                  <a:pt x="6721038" y="3566382"/>
                  <a:pt x="6705417" y="3566574"/>
                </a:cubicBezTo>
                <a:cubicBezTo>
                  <a:pt x="6677984" y="3567143"/>
                  <a:pt x="6650551" y="3567335"/>
                  <a:pt x="6623118" y="3568287"/>
                </a:cubicBezTo>
                <a:cubicBezTo>
                  <a:pt x="6614353" y="3568667"/>
                  <a:pt x="6605401" y="3573432"/>
                  <a:pt x="6596828" y="3572670"/>
                </a:cubicBezTo>
                <a:cubicBezTo>
                  <a:pt x="6557201" y="3569049"/>
                  <a:pt x="6517576" y="3563334"/>
                  <a:pt x="6477951" y="3560095"/>
                </a:cubicBezTo>
                <a:cubicBezTo>
                  <a:pt x="6455472" y="3558191"/>
                  <a:pt x="6432420" y="3561809"/>
                  <a:pt x="6410131" y="3559143"/>
                </a:cubicBezTo>
                <a:cubicBezTo>
                  <a:pt x="6384414" y="3556095"/>
                  <a:pt x="6359268" y="3548285"/>
                  <a:pt x="6333739" y="3543520"/>
                </a:cubicBezTo>
                <a:cubicBezTo>
                  <a:pt x="6326691" y="3542189"/>
                  <a:pt x="6318880" y="3543903"/>
                  <a:pt x="6311449" y="3544282"/>
                </a:cubicBezTo>
                <a:cubicBezTo>
                  <a:pt x="6303068" y="3544664"/>
                  <a:pt x="6294876" y="3545426"/>
                  <a:pt x="6286493" y="3545617"/>
                </a:cubicBezTo>
                <a:cubicBezTo>
                  <a:pt x="6260964" y="3545999"/>
                  <a:pt x="6235437" y="3545426"/>
                  <a:pt x="6209909" y="3546761"/>
                </a:cubicBezTo>
                <a:cubicBezTo>
                  <a:pt x="6194288" y="3547522"/>
                  <a:pt x="6177905" y="3555333"/>
                  <a:pt x="6163425" y="3552474"/>
                </a:cubicBezTo>
                <a:cubicBezTo>
                  <a:pt x="6133897" y="3546951"/>
                  <a:pt x="6104368" y="3559333"/>
                  <a:pt x="6074842" y="3549047"/>
                </a:cubicBezTo>
                <a:cubicBezTo>
                  <a:pt x="6065695" y="3545999"/>
                  <a:pt x="6053124" y="3553619"/>
                  <a:pt x="6042072" y="3553999"/>
                </a:cubicBezTo>
                <a:cubicBezTo>
                  <a:pt x="6014449" y="3554951"/>
                  <a:pt x="5986828" y="3554761"/>
                  <a:pt x="5959204" y="3554571"/>
                </a:cubicBezTo>
                <a:cubicBezTo>
                  <a:pt x="5934438" y="3554381"/>
                  <a:pt x="5908719" y="3557047"/>
                  <a:pt x="5884906" y="3551713"/>
                </a:cubicBezTo>
                <a:cubicBezTo>
                  <a:pt x="5859949" y="3545999"/>
                  <a:pt x="5837472" y="3546761"/>
                  <a:pt x="5813276" y="3553237"/>
                </a:cubicBezTo>
                <a:cubicBezTo>
                  <a:pt x="5796702" y="3557619"/>
                  <a:pt x="5779174" y="3558191"/>
                  <a:pt x="5762029" y="3559523"/>
                </a:cubicBezTo>
                <a:cubicBezTo>
                  <a:pt x="5743551" y="3561047"/>
                  <a:pt x="5723166" y="3557047"/>
                  <a:pt x="5706401" y="3563334"/>
                </a:cubicBezTo>
                <a:cubicBezTo>
                  <a:pt x="5656488" y="3582003"/>
                  <a:pt x="5605244" y="3586003"/>
                  <a:pt x="5553045" y="3586003"/>
                </a:cubicBezTo>
                <a:cubicBezTo>
                  <a:pt x="5543518" y="3586003"/>
                  <a:pt x="5533802" y="3583338"/>
                  <a:pt x="5524660" y="3580480"/>
                </a:cubicBezTo>
                <a:cubicBezTo>
                  <a:pt x="5471316" y="3563334"/>
                  <a:pt x="5417784" y="3564857"/>
                  <a:pt x="5363491" y="3575336"/>
                </a:cubicBezTo>
                <a:cubicBezTo>
                  <a:pt x="5352250" y="3577622"/>
                  <a:pt x="5339677" y="3578003"/>
                  <a:pt x="5328438" y="3575718"/>
                </a:cubicBezTo>
                <a:cubicBezTo>
                  <a:pt x="5296812" y="3569049"/>
                  <a:pt x="5266141" y="3557999"/>
                  <a:pt x="5234326" y="3553237"/>
                </a:cubicBezTo>
                <a:cubicBezTo>
                  <a:pt x="5181748" y="3545426"/>
                  <a:pt x="5136216" y="3571715"/>
                  <a:pt x="5089162" y="3588862"/>
                </a:cubicBezTo>
                <a:cubicBezTo>
                  <a:pt x="5044391" y="3605055"/>
                  <a:pt x="5006292" y="3641632"/>
                  <a:pt x="4953328" y="3633440"/>
                </a:cubicBezTo>
                <a:cubicBezTo>
                  <a:pt x="4947996" y="3632678"/>
                  <a:pt x="4942089" y="3637822"/>
                  <a:pt x="4936184" y="3639155"/>
                </a:cubicBezTo>
                <a:cubicBezTo>
                  <a:pt x="4919991" y="3642776"/>
                  <a:pt x="4903799" y="3647155"/>
                  <a:pt x="4887415" y="3648872"/>
                </a:cubicBezTo>
                <a:cubicBezTo>
                  <a:pt x="4867412" y="3651158"/>
                  <a:pt x="4847027" y="3650397"/>
                  <a:pt x="4827024" y="3652301"/>
                </a:cubicBezTo>
                <a:cubicBezTo>
                  <a:pt x="4814166" y="3653444"/>
                  <a:pt x="4801401" y="3655539"/>
                  <a:pt x="4788661" y="3657349"/>
                </a:cubicBezTo>
                <a:lnTo>
                  <a:pt x="4785776" y="3657600"/>
                </a:lnTo>
                <a:lnTo>
                  <a:pt x="4726469" y="3657600"/>
                </a:lnTo>
                <a:lnTo>
                  <a:pt x="4719697" y="3656730"/>
                </a:lnTo>
                <a:cubicBezTo>
                  <a:pt x="4709482" y="3654539"/>
                  <a:pt x="4699289" y="3651920"/>
                  <a:pt x="4689098" y="3650205"/>
                </a:cubicBezTo>
                <a:cubicBezTo>
                  <a:pt x="4660331" y="3645442"/>
                  <a:pt x="4628705" y="3646776"/>
                  <a:pt x="4603368" y="3634584"/>
                </a:cubicBezTo>
                <a:cubicBezTo>
                  <a:pt x="4576318" y="3621629"/>
                  <a:pt x="4550599" y="3615723"/>
                  <a:pt x="4522596" y="3619723"/>
                </a:cubicBezTo>
                <a:cubicBezTo>
                  <a:pt x="4513260" y="3621057"/>
                  <a:pt x="4501257" y="3629059"/>
                  <a:pt x="4497068" y="3637249"/>
                </a:cubicBezTo>
                <a:cubicBezTo>
                  <a:pt x="4487731" y="3655538"/>
                  <a:pt x="4474969" y="3658778"/>
                  <a:pt x="4457632" y="3652490"/>
                </a:cubicBezTo>
                <a:cubicBezTo>
                  <a:pt x="4442581" y="3647155"/>
                  <a:pt x="4424104" y="3644490"/>
                  <a:pt x="4413817" y="3634201"/>
                </a:cubicBezTo>
                <a:cubicBezTo>
                  <a:pt x="4384668" y="3605055"/>
                  <a:pt x="4347518" y="3604103"/>
                  <a:pt x="4311323" y="3596293"/>
                </a:cubicBezTo>
                <a:cubicBezTo>
                  <a:pt x="4289227" y="3591528"/>
                  <a:pt x="4268649" y="3591338"/>
                  <a:pt x="4246551" y="3594576"/>
                </a:cubicBezTo>
                <a:cubicBezTo>
                  <a:pt x="4198546" y="3601816"/>
                  <a:pt x="4151870" y="3591528"/>
                  <a:pt x="4105766" y="3578384"/>
                </a:cubicBezTo>
                <a:cubicBezTo>
                  <a:pt x="4075285" y="3569622"/>
                  <a:pt x="4044043" y="3564287"/>
                  <a:pt x="4013753" y="3555333"/>
                </a:cubicBezTo>
                <a:cubicBezTo>
                  <a:pt x="3991083" y="3548474"/>
                  <a:pt x="3968414" y="3540282"/>
                  <a:pt x="3947648" y="3529234"/>
                </a:cubicBezTo>
                <a:cubicBezTo>
                  <a:pt x="3917546" y="3513040"/>
                  <a:pt x="3891259" y="3488655"/>
                  <a:pt x="3852966" y="3495133"/>
                </a:cubicBezTo>
                <a:cubicBezTo>
                  <a:pt x="3819245" y="3500847"/>
                  <a:pt x="3788766" y="3488847"/>
                  <a:pt x="3757902" y="3477416"/>
                </a:cubicBezTo>
                <a:cubicBezTo>
                  <a:pt x="3735231" y="3469034"/>
                  <a:pt x="3712565" y="3460459"/>
                  <a:pt x="3689131" y="3455126"/>
                </a:cubicBezTo>
                <a:cubicBezTo>
                  <a:pt x="3661315" y="3448839"/>
                  <a:pt x="3629882" y="3451507"/>
                  <a:pt x="3605116" y="3439885"/>
                </a:cubicBezTo>
                <a:cubicBezTo>
                  <a:pt x="3579206" y="3427693"/>
                  <a:pt x="3557682" y="3435885"/>
                  <a:pt x="3534629" y="3439315"/>
                </a:cubicBezTo>
                <a:cubicBezTo>
                  <a:pt x="3497862" y="3444649"/>
                  <a:pt x="3461282" y="3454555"/>
                  <a:pt x="3424135" y="3441982"/>
                </a:cubicBezTo>
                <a:cubicBezTo>
                  <a:pt x="3378986" y="3426741"/>
                  <a:pt x="3334216" y="3410358"/>
                  <a:pt x="3288877" y="3395880"/>
                </a:cubicBezTo>
                <a:cubicBezTo>
                  <a:pt x="3271348" y="3390353"/>
                  <a:pt x="3252492" y="3388067"/>
                  <a:pt x="3234202" y="3385591"/>
                </a:cubicBezTo>
                <a:cubicBezTo>
                  <a:pt x="3216867" y="3383495"/>
                  <a:pt x="3196102" y="3388830"/>
                  <a:pt x="3182763" y="3380829"/>
                </a:cubicBezTo>
                <a:cubicBezTo>
                  <a:pt x="3148472" y="3360255"/>
                  <a:pt x="3113231" y="3350158"/>
                  <a:pt x="3073604" y="3350158"/>
                </a:cubicBezTo>
                <a:cubicBezTo>
                  <a:pt x="3058743" y="3350158"/>
                  <a:pt x="3044264" y="3341584"/>
                  <a:pt x="3029216" y="3340059"/>
                </a:cubicBezTo>
                <a:cubicBezTo>
                  <a:pt x="3008639" y="3338155"/>
                  <a:pt x="2985016" y="3333011"/>
                  <a:pt x="2967110" y="3340251"/>
                </a:cubicBezTo>
                <a:cubicBezTo>
                  <a:pt x="2925008" y="3357397"/>
                  <a:pt x="2890910" y="3343107"/>
                  <a:pt x="2854140" y="3326153"/>
                </a:cubicBezTo>
                <a:cubicBezTo>
                  <a:pt x="2817943" y="3309389"/>
                  <a:pt x="2779842" y="3296055"/>
                  <a:pt x="2741360" y="3285003"/>
                </a:cubicBezTo>
                <a:cubicBezTo>
                  <a:pt x="2726882" y="3281003"/>
                  <a:pt x="2709548" y="3287672"/>
                  <a:pt x="2693543" y="3289005"/>
                </a:cubicBezTo>
                <a:cubicBezTo>
                  <a:pt x="2687827" y="3289386"/>
                  <a:pt x="2681540" y="3289958"/>
                  <a:pt x="2676398" y="3288053"/>
                </a:cubicBezTo>
                <a:cubicBezTo>
                  <a:pt x="2626677" y="3269763"/>
                  <a:pt x="2576191" y="3255857"/>
                  <a:pt x="2522279" y="3265382"/>
                </a:cubicBezTo>
                <a:cubicBezTo>
                  <a:pt x="2517327" y="3266335"/>
                  <a:pt x="2511800" y="3264239"/>
                  <a:pt x="2506847" y="3262905"/>
                </a:cubicBezTo>
                <a:cubicBezTo>
                  <a:pt x="2482652" y="3256047"/>
                  <a:pt x="2459029" y="3245189"/>
                  <a:pt x="2434456" y="3242712"/>
                </a:cubicBezTo>
                <a:cubicBezTo>
                  <a:pt x="2373874" y="3236616"/>
                  <a:pt x="2312915" y="3234138"/>
                  <a:pt x="2251948" y="3230138"/>
                </a:cubicBezTo>
                <a:cubicBezTo>
                  <a:pt x="2248138" y="3229949"/>
                  <a:pt x="2244137" y="3229949"/>
                  <a:pt x="2240710" y="3228614"/>
                </a:cubicBezTo>
                <a:cubicBezTo>
                  <a:pt x="2218229" y="3220422"/>
                  <a:pt x="2198608" y="3223090"/>
                  <a:pt x="2179556" y="3238711"/>
                </a:cubicBezTo>
                <a:cubicBezTo>
                  <a:pt x="2171173" y="3245569"/>
                  <a:pt x="2159743" y="3249189"/>
                  <a:pt x="2149267" y="3252999"/>
                </a:cubicBezTo>
                <a:cubicBezTo>
                  <a:pt x="2133834" y="3258715"/>
                  <a:pt x="2118023" y="3264239"/>
                  <a:pt x="2102021" y="3267859"/>
                </a:cubicBezTo>
                <a:cubicBezTo>
                  <a:pt x="2086208" y="3271288"/>
                  <a:pt x="2069254" y="3276049"/>
                  <a:pt x="2054013" y="3273384"/>
                </a:cubicBezTo>
                <a:cubicBezTo>
                  <a:pt x="2026581" y="3268622"/>
                  <a:pt x="2000479" y="3257953"/>
                  <a:pt x="1973429" y="3250903"/>
                </a:cubicBezTo>
                <a:cubicBezTo>
                  <a:pt x="1964094" y="3248426"/>
                  <a:pt x="1953806" y="3248809"/>
                  <a:pt x="1944092" y="3248617"/>
                </a:cubicBezTo>
                <a:cubicBezTo>
                  <a:pt x="1921800" y="3248047"/>
                  <a:pt x="1898940" y="3253571"/>
                  <a:pt x="1878748" y="3237759"/>
                </a:cubicBezTo>
                <a:cubicBezTo>
                  <a:pt x="1860079" y="3222899"/>
                  <a:pt x="1841216" y="3227280"/>
                  <a:pt x="1821596" y="3238520"/>
                </a:cubicBezTo>
                <a:cubicBezTo>
                  <a:pt x="1807497" y="3246522"/>
                  <a:pt x="1791496" y="3252809"/>
                  <a:pt x="1775684" y="3255857"/>
                </a:cubicBezTo>
                <a:cubicBezTo>
                  <a:pt x="1753965" y="3260047"/>
                  <a:pt x="1732439" y="3261763"/>
                  <a:pt x="1709006" y="3259285"/>
                </a:cubicBezTo>
                <a:cubicBezTo>
                  <a:pt x="1692431" y="3257571"/>
                  <a:pt x="1678904" y="3256809"/>
                  <a:pt x="1665950" y="3246713"/>
                </a:cubicBezTo>
                <a:cubicBezTo>
                  <a:pt x="1663856" y="3245189"/>
                  <a:pt x="1660046" y="3244807"/>
                  <a:pt x="1657188" y="3244999"/>
                </a:cubicBezTo>
                <a:cubicBezTo>
                  <a:pt x="1619658" y="3248237"/>
                  <a:pt x="1582510" y="3246522"/>
                  <a:pt x="1544598" y="3244234"/>
                </a:cubicBezTo>
                <a:cubicBezTo>
                  <a:pt x="1496403" y="3241189"/>
                  <a:pt x="1445725" y="3250141"/>
                  <a:pt x="1404006" y="3282146"/>
                </a:cubicBezTo>
                <a:cubicBezTo>
                  <a:pt x="1397909" y="3286910"/>
                  <a:pt x="1388765" y="3289005"/>
                  <a:pt x="1380762" y="3290149"/>
                </a:cubicBezTo>
                <a:cubicBezTo>
                  <a:pt x="1343044" y="3295101"/>
                  <a:pt x="1305132" y="3298530"/>
                  <a:pt x="1267411" y="3304055"/>
                </a:cubicBezTo>
                <a:cubicBezTo>
                  <a:pt x="1246837" y="3307103"/>
                  <a:pt x="1225310" y="3309770"/>
                  <a:pt x="1206641" y="3318153"/>
                </a:cubicBezTo>
                <a:cubicBezTo>
                  <a:pt x="1188354" y="3326343"/>
                  <a:pt x="1173681" y="3336059"/>
                  <a:pt x="1162823" y="3318915"/>
                </a:cubicBezTo>
                <a:cubicBezTo>
                  <a:pt x="1143394" y="3328059"/>
                  <a:pt x="1126437" y="3335680"/>
                  <a:pt x="1109865" y="3343870"/>
                </a:cubicBezTo>
                <a:cubicBezTo>
                  <a:pt x="1103767" y="3346918"/>
                  <a:pt x="1098623" y="3351872"/>
                  <a:pt x="1092527" y="3354730"/>
                </a:cubicBezTo>
                <a:cubicBezTo>
                  <a:pt x="1086048" y="3357778"/>
                  <a:pt x="1078810" y="3359682"/>
                  <a:pt x="1071762" y="3361207"/>
                </a:cubicBezTo>
                <a:cubicBezTo>
                  <a:pt x="1040327" y="3368065"/>
                  <a:pt x="1008894" y="3374351"/>
                  <a:pt x="977653" y="3381782"/>
                </a:cubicBezTo>
                <a:cubicBezTo>
                  <a:pt x="971554" y="3383305"/>
                  <a:pt x="966411" y="3389401"/>
                  <a:pt x="960887" y="3393401"/>
                </a:cubicBezTo>
                <a:cubicBezTo>
                  <a:pt x="957266" y="3396070"/>
                  <a:pt x="953648" y="3400070"/>
                  <a:pt x="949646" y="3400642"/>
                </a:cubicBezTo>
                <a:cubicBezTo>
                  <a:pt x="919165" y="3405214"/>
                  <a:pt x="888877" y="3410549"/>
                  <a:pt x="858205" y="3412834"/>
                </a:cubicBezTo>
                <a:cubicBezTo>
                  <a:pt x="832486" y="3414738"/>
                  <a:pt x="807719" y="3414168"/>
                  <a:pt x="801053" y="3447315"/>
                </a:cubicBezTo>
                <a:cubicBezTo>
                  <a:pt x="799909" y="3453032"/>
                  <a:pt x="791717" y="3459128"/>
                  <a:pt x="785432" y="3461984"/>
                </a:cubicBezTo>
                <a:cubicBezTo>
                  <a:pt x="767524" y="3470176"/>
                  <a:pt x="748471" y="3475701"/>
                  <a:pt x="730754" y="3484082"/>
                </a:cubicBezTo>
                <a:cubicBezTo>
                  <a:pt x="672650" y="3512088"/>
                  <a:pt x="611880" y="3529805"/>
                  <a:pt x="546917" y="3526566"/>
                </a:cubicBezTo>
                <a:cubicBezTo>
                  <a:pt x="526724" y="3525614"/>
                  <a:pt x="507102" y="3515326"/>
                  <a:pt x="494337" y="3511515"/>
                </a:cubicBezTo>
                <a:cubicBezTo>
                  <a:pt x="457572" y="3526566"/>
                  <a:pt x="426709" y="3541045"/>
                  <a:pt x="394511" y="3551903"/>
                </a:cubicBezTo>
                <a:cubicBezTo>
                  <a:pt x="366127" y="3561619"/>
                  <a:pt x="336408" y="3567715"/>
                  <a:pt x="307259" y="3574763"/>
                </a:cubicBezTo>
                <a:cubicBezTo>
                  <a:pt x="296590" y="3577432"/>
                  <a:pt x="285732" y="3578955"/>
                  <a:pt x="274873" y="3580290"/>
                </a:cubicBezTo>
                <a:cubicBezTo>
                  <a:pt x="240965" y="3584480"/>
                  <a:pt x="205529" y="3574384"/>
                  <a:pt x="172384" y="3590386"/>
                </a:cubicBezTo>
                <a:cubicBezTo>
                  <a:pt x="155046" y="3598768"/>
                  <a:pt x="137898" y="3608865"/>
                  <a:pt x="119613" y="3613247"/>
                </a:cubicBezTo>
                <a:cubicBezTo>
                  <a:pt x="99990" y="3618009"/>
                  <a:pt x="80794" y="3625439"/>
                  <a:pt x="61197" y="3630750"/>
                </a:cubicBezTo>
                <a:lnTo>
                  <a:pt x="544" y="3635521"/>
                </a:lnTo>
                <a:lnTo>
                  <a:pt x="544" y="3508282"/>
                </a:lnTo>
                <a:lnTo>
                  <a:pt x="0" y="3508282"/>
                </a:lnTo>
                <a:close/>
              </a:path>
            </a:pathLst>
          </a:custGeom>
          <a:noFill/>
          <a:effectLst>
            <a:outerShdw blurRad="381000" dist="152400" dir="5400000" algn="t" rotWithShape="0">
              <a:prstClr val="black">
                <a:alpha val="20000"/>
              </a:prstClr>
            </a:outerShdw>
          </a:effectLst>
          <a:extLst>
            <a:ext uri="{909E8E84-426E-40DD-AFC4-6F175D3DCCD1}">
              <a14:hiddenFill xmlns:a14="http://schemas.microsoft.com/office/drawing/2010/main">
                <a:solidFill>
                  <a:srgbClr val="FFFFFF"/>
                </a:solidFill>
              </a14:hiddenFill>
            </a:ext>
          </a:extLst>
        </p:spPr>
      </p:pic>
      <p:grpSp>
        <p:nvGrpSpPr>
          <p:cNvPr id="137" name="Group 136">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857610"/>
            <a:ext cx="12191456" cy="2849976"/>
            <a:chOff x="476" y="-3923157"/>
            <a:chExt cx="10667524" cy="2493729"/>
          </a:xfrm>
        </p:grpSpPr>
        <p:sp>
          <p:nvSpPr>
            <p:cNvPr id="138" name="Freeform: Shape 137">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9" name="Freeform: Shape 138">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47908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28" name="Freeform: Shape 27">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DB070B4-1CF9-934B-ADD1-40396710E74C}"/>
              </a:ext>
            </a:extLst>
          </p:cNvPr>
          <p:cNvSpPr>
            <a:spLocks noGrp="1"/>
          </p:cNvSpPr>
          <p:nvPr>
            <p:ph type="title"/>
          </p:nvPr>
        </p:nvSpPr>
        <p:spPr>
          <a:xfrm>
            <a:off x="3334092" y="791006"/>
            <a:ext cx="4978635" cy="707886"/>
          </a:xfrm>
        </p:spPr>
        <p:txBody>
          <a:bodyPr anchor="b">
            <a:noAutofit/>
          </a:bodyPr>
          <a:lstStyle/>
          <a:p>
            <a:r>
              <a:rPr lang="en-US" dirty="0"/>
              <a:t>On to North Carolina</a:t>
            </a:r>
          </a:p>
        </p:txBody>
      </p:sp>
      <p:grpSp>
        <p:nvGrpSpPr>
          <p:cNvPr id="31" name="Group 30">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32" name="Freeform: Shape 31">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1DCF4D0B-CE80-964A-81DA-27498BCEEE48}"/>
              </a:ext>
            </a:extLst>
          </p:cNvPr>
          <p:cNvSpPr>
            <a:spLocks noGrp="1"/>
          </p:cNvSpPr>
          <p:nvPr>
            <p:ph idx="1"/>
          </p:nvPr>
        </p:nvSpPr>
        <p:spPr>
          <a:xfrm>
            <a:off x="1615440" y="3088521"/>
            <a:ext cx="8961120" cy="3230328"/>
          </a:xfrm>
        </p:spPr>
        <p:txBody>
          <a:bodyPr>
            <a:noAutofit/>
          </a:bodyPr>
          <a:lstStyle/>
          <a:p>
            <a:pPr marL="0" indent="0">
              <a:buNone/>
            </a:pPr>
            <a:r>
              <a:rPr lang="en-US" dirty="0">
                <a:solidFill>
                  <a:schemeClr val="tx1">
                    <a:alpha val="80000"/>
                  </a:schemeClr>
                </a:solidFill>
              </a:rPr>
              <a:t>By the late 1750’s land has become expensive in the valley, native tribes had become dangerous, and Absalom and James had died.  By the early 1760’s Stephanus and Rachel, along with Rachel’s parents had moved to Rich Valley Creek, in Rowan, now Guilford County, North Carolina. </a:t>
            </a:r>
          </a:p>
          <a:p>
            <a:pPr marL="0" indent="0">
              <a:buNone/>
            </a:pPr>
            <a:r>
              <a:rPr lang="en-US" dirty="0">
                <a:solidFill>
                  <a:schemeClr val="tx1">
                    <a:alpha val="80000"/>
                  </a:schemeClr>
                </a:solidFill>
              </a:rPr>
              <a:t>Stephanus and Rachel had eight children, all lived to adulthood.</a:t>
            </a:r>
          </a:p>
        </p:txBody>
      </p:sp>
    </p:spTree>
    <p:extLst>
      <p:ext uri="{BB962C8B-B14F-4D97-AF65-F5344CB8AC3E}">
        <p14:creationId xmlns:p14="http://schemas.microsoft.com/office/powerpoint/2010/main" val="242746809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25E62178-5DE6-44C8-AE62-8B9F37AC0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7A5412-10F5-D24D-A0AD-BD98141DADAD}"/>
              </a:ext>
            </a:extLst>
          </p:cNvPr>
          <p:cNvSpPr>
            <a:spLocks noGrp="1"/>
          </p:cNvSpPr>
          <p:nvPr>
            <p:ph type="title"/>
          </p:nvPr>
        </p:nvSpPr>
        <p:spPr>
          <a:xfrm>
            <a:off x="956625" y="1588581"/>
            <a:ext cx="4375151" cy="3680293"/>
          </a:xfrm>
        </p:spPr>
        <p:txBody>
          <a:bodyPr vert="horz" lIns="91440" tIns="45720" rIns="91440" bIns="45720" rtlCol="0" anchor="b">
            <a:normAutofit/>
          </a:bodyPr>
          <a:lstStyle/>
          <a:p>
            <a:pPr algn="ctr"/>
            <a:r>
              <a:rPr lang="en-US" kern="1200" dirty="0">
                <a:solidFill>
                  <a:schemeClr val="bg1"/>
                </a:solidFill>
                <a:latin typeface="+mj-lt"/>
                <a:ea typeface="+mj-ea"/>
                <a:cs typeface="+mj-cs"/>
              </a:rPr>
              <a:t>Deep</a:t>
            </a:r>
            <a:br>
              <a:rPr lang="en-US" kern="1200" dirty="0">
                <a:solidFill>
                  <a:schemeClr val="bg1"/>
                </a:solidFill>
                <a:latin typeface="+mj-lt"/>
                <a:ea typeface="+mj-ea"/>
                <a:cs typeface="+mj-cs"/>
              </a:rPr>
            </a:br>
            <a:r>
              <a:rPr lang="en-US" kern="1200" dirty="0">
                <a:solidFill>
                  <a:schemeClr val="bg1"/>
                </a:solidFill>
                <a:latin typeface="+mj-lt"/>
                <a:ea typeface="+mj-ea"/>
                <a:cs typeface="+mj-cs"/>
              </a:rPr>
              <a:t>River </a:t>
            </a:r>
            <a:br>
              <a:rPr lang="en-US" kern="1200" dirty="0">
                <a:solidFill>
                  <a:schemeClr val="bg1"/>
                </a:solidFill>
                <a:latin typeface="+mj-lt"/>
                <a:ea typeface="+mj-ea"/>
                <a:cs typeface="+mj-cs"/>
              </a:rPr>
            </a:br>
            <a:r>
              <a:rPr lang="en-US" kern="1200" dirty="0">
                <a:solidFill>
                  <a:schemeClr val="bg1"/>
                </a:solidFill>
                <a:latin typeface="+mj-lt"/>
                <a:ea typeface="+mj-ea"/>
                <a:cs typeface="+mj-cs"/>
              </a:rPr>
              <a:t>Friends</a:t>
            </a:r>
            <a:br>
              <a:rPr lang="en-US" kern="1200" dirty="0">
                <a:solidFill>
                  <a:schemeClr val="bg1"/>
                </a:solidFill>
                <a:latin typeface="+mj-lt"/>
                <a:ea typeface="+mj-ea"/>
                <a:cs typeface="+mj-cs"/>
              </a:rPr>
            </a:br>
            <a:r>
              <a:rPr lang="en-US" kern="1200" dirty="0">
                <a:solidFill>
                  <a:schemeClr val="bg1"/>
                </a:solidFill>
                <a:latin typeface="+mj-lt"/>
                <a:ea typeface="+mj-ea"/>
                <a:cs typeface="+mj-cs"/>
              </a:rPr>
              <a:t>Meeting </a:t>
            </a:r>
            <a:br>
              <a:rPr lang="en-US" kern="1200" dirty="0">
                <a:solidFill>
                  <a:schemeClr val="bg1"/>
                </a:solidFill>
                <a:latin typeface="+mj-lt"/>
                <a:ea typeface="+mj-ea"/>
                <a:cs typeface="+mj-cs"/>
              </a:rPr>
            </a:br>
            <a:r>
              <a:rPr lang="en-US" kern="1200" dirty="0">
                <a:solidFill>
                  <a:schemeClr val="bg1"/>
                </a:solidFill>
                <a:latin typeface="+mj-lt"/>
                <a:ea typeface="+mj-ea"/>
                <a:cs typeface="+mj-cs"/>
              </a:rPr>
              <a:t>House</a:t>
            </a:r>
          </a:p>
        </p:txBody>
      </p:sp>
      <p:grpSp>
        <p:nvGrpSpPr>
          <p:cNvPr id="54" name="Group 53">
            <a:extLst>
              <a:ext uri="{FF2B5EF4-FFF2-40B4-BE49-F238E27FC236}">
                <a16:creationId xmlns:a16="http://schemas.microsoft.com/office/drawing/2014/main" id="{C29863D6-0FE2-4F80-9C72-1419BDEB4E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32356" y="0"/>
            <a:ext cx="6559644" cy="6858000"/>
            <a:chOff x="5632356" y="0"/>
            <a:chExt cx="6559644" cy="6858000"/>
          </a:xfrm>
          <a:effectLst>
            <a:outerShdw blurRad="381000" dist="152400" dir="10800000" algn="ctr" rotWithShape="0">
              <a:srgbClr val="000000">
                <a:alpha val="10000"/>
              </a:srgbClr>
            </a:outerShdw>
          </a:effectLst>
        </p:grpSpPr>
        <p:grpSp>
          <p:nvGrpSpPr>
            <p:cNvPr id="55" name="Group 54">
              <a:extLst>
                <a:ext uri="{FF2B5EF4-FFF2-40B4-BE49-F238E27FC236}">
                  <a16:creationId xmlns:a16="http://schemas.microsoft.com/office/drawing/2014/main" id="{398A8C22-8BEC-4F48-B82B-CFDD28BADB9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82343" y="2"/>
              <a:ext cx="6509657" cy="6857998"/>
              <a:chOff x="5682343" y="2"/>
              <a:chExt cx="6509657" cy="6857998"/>
            </a:xfrm>
          </p:grpSpPr>
          <p:sp>
            <p:nvSpPr>
              <p:cNvPr id="59" name="Freeform: Shape 58">
                <a:extLst>
                  <a:ext uri="{FF2B5EF4-FFF2-40B4-BE49-F238E27FC236}">
                    <a16:creationId xmlns:a16="http://schemas.microsoft.com/office/drawing/2014/main" id="{1A47FBCF-E1ED-4915-8EAD-C0BE506D1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682343" y="2"/>
                <a:ext cx="6509657" cy="6857998"/>
              </a:xfrm>
              <a:custGeom>
                <a:avLst/>
                <a:gdLst>
                  <a:gd name="connsiteX0" fmla="*/ 5757500 w 6509657"/>
                  <a:gd name="connsiteY0" fmla="*/ 6118149 h 6857998"/>
                  <a:gd name="connsiteX1" fmla="*/ 5778719 w 6509657"/>
                  <a:gd name="connsiteY1" fmla="*/ 6133723 h 6857998"/>
                  <a:gd name="connsiteX2" fmla="*/ 5794879 w 6509657"/>
                  <a:gd name="connsiteY2" fmla="*/ 6149380 h 6857998"/>
                  <a:gd name="connsiteX3" fmla="*/ 5800355 w 6509657"/>
                  <a:gd name="connsiteY3" fmla="*/ 6166562 h 6857998"/>
                  <a:gd name="connsiteX4" fmla="*/ 5794879 w 6509657"/>
                  <a:gd name="connsiteY4" fmla="*/ 6149379 h 6857998"/>
                  <a:gd name="connsiteX5" fmla="*/ 5778719 w 6509657"/>
                  <a:gd name="connsiteY5" fmla="*/ 6133722 h 6857998"/>
                  <a:gd name="connsiteX6" fmla="*/ 5757500 w 6509657"/>
                  <a:gd name="connsiteY6" fmla="*/ 6118149 h 6857998"/>
                  <a:gd name="connsiteX7" fmla="*/ 5665657 w 6509657"/>
                  <a:gd name="connsiteY7" fmla="*/ 4941372 h 6857998"/>
                  <a:gd name="connsiteX8" fmla="*/ 5668987 w 6509657"/>
                  <a:gd name="connsiteY8" fmla="*/ 4950869 h 6857998"/>
                  <a:gd name="connsiteX9" fmla="*/ 5678672 w 6509657"/>
                  <a:gd name="connsiteY9" fmla="*/ 4991382 h 6857998"/>
                  <a:gd name="connsiteX10" fmla="*/ 5668987 w 6509657"/>
                  <a:gd name="connsiteY10" fmla="*/ 4950868 h 6857998"/>
                  <a:gd name="connsiteX11" fmla="*/ 5669596 w 6509657"/>
                  <a:gd name="connsiteY11" fmla="*/ 4749807 h 6857998"/>
                  <a:gd name="connsiteX12" fmla="*/ 5654889 w 6509657"/>
                  <a:gd name="connsiteY12" fmla="*/ 4799797 h 6857998"/>
                  <a:gd name="connsiteX13" fmla="*/ 5669596 w 6509657"/>
                  <a:gd name="connsiteY13" fmla="*/ 4749807 h 6857998"/>
                  <a:gd name="connsiteX14" fmla="*/ 5687394 w 6509657"/>
                  <a:gd name="connsiteY14" fmla="*/ 4543185 h 6857998"/>
                  <a:gd name="connsiteX15" fmla="*/ 5692800 w 6509657"/>
                  <a:gd name="connsiteY15" fmla="*/ 4557092 h 6857998"/>
                  <a:gd name="connsiteX16" fmla="*/ 5719165 w 6509657"/>
                  <a:gd name="connsiteY16" fmla="*/ 4602021 h 6857998"/>
                  <a:gd name="connsiteX17" fmla="*/ 5692800 w 6509657"/>
                  <a:gd name="connsiteY17" fmla="*/ 4557091 h 6857998"/>
                  <a:gd name="connsiteX18" fmla="*/ 6153612 w 6509657"/>
                  <a:gd name="connsiteY18" fmla="*/ 2819253 h 6857998"/>
                  <a:gd name="connsiteX19" fmla="*/ 6165256 w 6509657"/>
                  <a:gd name="connsiteY19" fmla="*/ 2827484 h 6857998"/>
                  <a:gd name="connsiteX20" fmla="*/ 6165258 w 6509657"/>
                  <a:gd name="connsiteY20" fmla="*/ 2827486 h 6857998"/>
                  <a:gd name="connsiteX21" fmla="*/ 6193761 w 6509657"/>
                  <a:gd name="connsiteY21" fmla="*/ 2861156 h 6857998"/>
                  <a:gd name="connsiteX22" fmla="*/ 6184107 w 6509657"/>
                  <a:gd name="connsiteY22" fmla="*/ 2842392 h 6857998"/>
                  <a:gd name="connsiteX23" fmla="*/ 6165258 w 6509657"/>
                  <a:gd name="connsiteY23" fmla="*/ 2827486 h 6857998"/>
                  <a:gd name="connsiteX24" fmla="*/ 6165256 w 6509657"/>
                  <a:gd name="connsiteY24" fmla="*/ 2827483 h 6857998"/>
                  <a:gd name="connsiteX25" fmla="*/ 6083958 w 6509657"/>
                  <a:gd name="connsiteY25" fmla="*/ 1974015 h 6857998"/>
                  <a:gd name="connsiteX26" fmla="*/ 6077444 w 6509657"/>
                  <a:gd name="connsiteY26" fmla="*/ 1999763 h 6857998"/>
                  <a:gd name="connsiteX27" fmla="*/ 6059716 w 6509657"/>
                  <a:gd name="connsiteY27" fmla="*/ 2023547 h 6857998"/>
                  <a:gd name="connsiteX28" fmla="*/ 6083958 w 6509657"/>
                  <a:gd name="connsiteY28" fmla="*/ 1974015 h 6857998"/>
                  <a:gd name="connsiteX29" fmla="*/ 6066764 w 6509657"/>
                  <a:gd name="connsiteY29" fmla="*/ 1768838 h 6857998"/>
                  <a:gd name="connsiteX30" fmla="*/ 6058162 w 6509657"/>
                  <a:gd name="connsiteY30" fmla="*/ 1785412 h 6857998"/>
                  <a:gd name="connsiteX31" fmla="*/ 6057382 w 6509657"/>
                  <a:gd name="connsiteY31" fmla="*/ 1801558 h 6857998"/>
                  <a:gd name="connsiteX32" fmla="*/ 6066764 w 6509657"/>
                  <a:gd name="connsiteY32" fmla="*/ 1768838 h 6857998"/>
                  <a:gd name="connsiteX33" fmla="*/ 6176353 w 6509657"/>
                  <a:gd name="connsiteY33" fmla="*/ 520953 h 6857998"/>
                  <a:gd name="connsiteX34" fmla="*/ 6169625 w 6509657"/>
                  <a:gd name="connsiteY34" fmla="*/ 549926 h 6857998"/>
                  <a:gd name="connsiteX35" fmla="*/ 6163371 w 6509657"/>
                  <a:gd name="connsiteY35" fmla="*/ 566616 h 6857998"/>
                  <a:gd name="connsiteX36" fmla="*/ 6157421 w 6509657"/>
                  <a:gd name="connsiteY36" fmla="*/ 581804 h 6857998"/>
                  <a:gd name="connsiteX37" fmla="*/ 6157002 w 6509657"/>
                  <a:gd name="connsiteY37" fmla="*/ 583595 h 6857998"/>
                  <a:gd name="connsiteX38" fmla="*/ 6154828 w 6509657"/>
                  <a:gd name="connsiteY38" fmla="*/ 589388 h 6857998"/>
                  <a:gd name="connsiteX39" fmla="*/ 6150205 w 6509657"/>
                  <a:gd name="connsiteY39" fmla="*/ 612658 h 6857998"/>
                  <a:gd name="connsiteX40" fmla="*/ 6157002 w 6509657"/>
                  <a:gd name="connsiteY40" fmla="*/ 583595 h 6857998"/>
                  <a:gd name="connsiteX41" fmla="*/ 6163319 w 6509657"/>
                  <a:gd name="connsiteY41" fmla="*/ 566754 h 6857998"/>
                  <a:gd name="connsiteX42" fmla="*/ 6163371 w 6509657"/>
                  <a:gd name="connsiteY42" fmla="*/ 566616 h 6857998"/>
                  <a:gd name="connsiteX43" fmla="*/ 6169209 w 6509657"/>
                  <a:gd name="connsiteY43" fmla="*/ 551717 h 6857998"/>
                  <a:gd name="connsiteX44" fmla="*/ 6169625 w 6509657"/>
                  <a:gd name="connsiteY44" fmla="*/ 549926 h 6857998"/>
                  <a:gd name="connsiteX45" fmla="*/ 6171790 w 6509657"/>
                  <a:gd name="connsiteY45" fmla="*/ 544146 h 6857998"/>
                  <a:gd name="connsiteX46" fmla="*/ 6176353 w 6509657"/>
                  <a:gd name="connsiteY46" fmla="*/ 520953 h 6857998"/>
                  <a:gd name="connsiteX47" fmla="*/ 6125250 w 6509657"/>
                  <a:gd name="connsiteY47" fmla="*/ 268794 h 6857998"/>
                  <a:gd name="connsiteX48" fmla="*/ 6120374 w 6509657"/>
                  <a:gd name="connsiteY48" fmla="*/ 299164 h 6857998"/>
                  <a:gd name="connsiteX49" fmla="*/ 6121819 w 6509657"/>
                  <a:gd name="connsiteY49" fmla="*/ 328017 h 6857998"/>
                  <a:gd name="connsiteX50" fmla="*/ 0 w 6509657"/>
                  <a:gd name="connsiteY50" fmla="*/ 0 h 6857998"/>
                  <a:gd name="connsiteX51" fmla="*/ 6442666 w 6509657"/>
                  <a:gd name="connsiteY51" fmla="*/ 0 h 6857998"/>
                  <a:gd name="connsiteX52" fmla="*/ 6438451 w 6509657"/>
                  <a:gd name="connsiteY52" fmla="*/ 24480 h 6857998"/>
                  <a:gd name="connsiteX53" fmla="*/ 6426440 w 6509657"/>
                  <a:gd name="connsiteY53" fmla="*/ 47806 h 6857998"/>
                  <a:gd name="connsiteX54" fmla="*/ 6417296 w 6509657"/>
                  <a:gd name="connsiteY54" fmla="*/ 105718 h 6857998"/>
                  <a:gd name="connsiteX55" fmla="*/ 6418631 w 6509657"/>
                  <a:gd name="connsiteY55" fmla="*/ 152584 h 6857998"/>
                  <a:gd name="connsiteX56" fmla="*/ 6420344 w 6509657"/>
                  <a:gd name="connsiteY56" fmla="*/ 234883 h 6857998"/>
                  <a:gd name="connsiteX57" fmla="*/ 6424727 w 6509657"/>
                  <a:gd name="connsiteY57" fmla="*/ 261173 h 6857998"/>
                  <a:gd name="connsiteX58" fmla="*/ 6412152 w 6509657"/>
                  <a:gd name="connsiteY58" fmla="*/ 380050 h 6857998"/>
                  <a:gd name="connsiteX59" fmla="*/ 6411200 w 6509657"/>
                  <a:gd name="connsiteY59" fmla="*/ 447870 h 6857998"/>
                  <a:gd name="connsiteX60" fmla="*/ 6395577 w 6509657"/>
                  <a:gd name="connsiteY60" fmla="*/ 524262 h 6857998"/>
                  <a:gd name="connsiteX61" fmla="*/ 6396339 w 6509657"/>
                  <a:gd name="connsiteY61" fmla="*/ 546552 h 6857998"/>
                  <a:gd name="connsiteX62" fmla="*/ 6397674 w 6509657"/>
                  <a:gd name="connsiteY62" fmla="*/ 571508 h 6857998"/>
                  <a:gd name="connsiteX63" fmla="*/ 6398818 w 6509657"/>
                  <a:gd name="connsiteY63" fmla="*/ 648092 h 6857998"/>
                  <a:gd name="connsiteX64" fmla="*/ 6404531 w 6509657"/>
                  <a:gd name="connsiteY64" fmla="*/ 694576 h 6857998"/>
                  <a:gd name="connsiteX65" fmla="*/ 6401104 w 6509657"/>
                  <a:gd name="connsiteY65" fmla="*/ 783158 h 6857998"/>
                  <a:gd name="connsiteX66" fmla="*/ 6406056 w 6509657"/>
                  <a:gd name="connsiteY66" fmla="*/ 815929 h 6857998"/>
                  <a:gd name="connsiteX67" fmla="*/ 6406628 w 6509657"/>
                  <a:gd name="connsiteY67" fmla="*/ 898797 h 6857998"/>
                  <a:gd name="connsiteX68" fmla="*/ 6403770 w 6509657"/>
                  <a:gd name="connsiteY68" fmla="*/ 973095 h 6857998"/>
                  <a:gd name="connsiteX69" fmla="*/ 6405294 w 6509657"/>
                  <a:gd name="connsiteY69" fmla="*/ 1044725 h 6857998"/>
                  <a:gd name="connsiteX70" fmla="*/ 6411580 w 6509657"/>
                  <a:gd name="connsiteY70" fmla="*/ 1095972 h 6857998"/>
                  <a:gd name="connsiteX71" fmla="*/ 6415391 w 6509657"/>
                  <a:gd name="connsiteY71" fmla="*/ 1151600 h 6857998"/>
                  <a:gd name="connsiteX72" fmla="*/ 6438060 w 6509657"/>
                  <a:gd name="connsiteY72" fmla="*/ 1304955 h 6857998"/>
                  <a:gd name="connsiteX73" fmla="*/ 6432537 w 6509657"/>
                  <a:gd name="connsiteY73" fmla="*/ 1333341 h 6857998"/>
                  <a:gd name="connsiteX74" fmla="*/ 6427393 w 6509657"/>
                  <a:gd name="connsiteY74" fmla="*/ 1494509 h 6857998"/>
                  <a:gd name="connsiteX75" fmla="*/ 6427775 w 6509657"/>
                  <a:gd name="connsiteY75" fmla="*/ 1529563 h 6857998"/>
                  <a:gd name="connsiteX76" fmla="*/ 6405294 w 6509657"/>
                  <a:gd name="connsiteY76" fmla="*/ 1623675 h 6857998"/>
                  <a:gd name="connsiteX77" fmla="*/ 6440919 w 6509657"/>
                  <a:gd name="connsiteY77" fmla="*/ 1768838 h 6857998"/>
                  <a:gd name="connsiteX78" fmla="*/ 6485496 w 6509657"/>
                  <a:gd name="connsiteY78" fmla="*/ 1904673 h 6857998"/>
                  <a:gd name="connsiteX79" fmla="*/ 6491212 w 6509657"/>
                  <a:gd name="connsiteY79" fmla="*/ 1921817 h 6857998"/>
                  <a:gd name="connsiteX80" fmla="*/ 6500928 w 6509657"/>
                  <a:gd name="connsiteY80" fmla="*/ 1970586 h 6857998"/>
                  <a:gd name="connsiteX81" fmla="*/ 6504358 w 6509657"/>
                  <a:gd name="connsiteY81" fmla="*/ 2030977 h 6857998"/>
                  <a:gd name="connsiteX82" fmla="*/ 6509406 w 6509657"/>
                  <a:gd name="connsiteY82" fmla="*/ 2069340 h 6857998"/>
                  <a:gd name="connsiteX83" fmla="*/ 6509657 w 6509657"/>
                  <a:gd name="connsiteY83" fmla="*/ 2072225 h 6857998"/>
                  <a:gd name="connsiteX84" fmla="*/ 6509657 w 6509657"/>
                  <a:gd name="connsiteY84" fmla="*/ 2131532 h 6857998"/>
                  <a:gd name="connsiteX85" fmla="*/ 6508786 w 6509657"/>
                  <a:gd name="connsiteY85" fmla="*/ 2138304 h 6857998"/>
                  <a:gd name="connsiteX86" fmla="*/ 6502262 w 6509657"/>
                  <a:gd name="connsiteY86" fmla="*/ 2168903 h 6857998"/>
                  <a:gd name="connsiteX87" fmla="*/ 6486640 w 6509657"/>
                  <a:gd name="connsiteY87" fmla="*/ 2254633 h 6857998"/>
                  <a:gd name="connsiteX88" fmla="*/ 6471780 w 6509657"/>
                  <a:gd name="connsiteY88" fmla="*/ 2335405 h 6857998"/>
                  <a:gd name="connsiteX89" fmla="*/ 6489306 w 6509657"/>
                  <a:gd name="connsiteY89" fmla="*/ 2360933 h 6857998"/>
                  <a:gd name="connsiteX90" fmla="*/ 6504547 w 6509657"/>
                  <a:gd name="connsiteY90" fmla="*/ 2400369 h 6857998"/>
                  <a:gd name="connsiteX91" fmla="*/ 6486258 w 6509657"/>
                  <a:gd name="connsiteY91" fmla="*/ 2444184 h 6857998"/>
                  <a:gd name="connsiteX92" fmla="*/ 6448350 w 6509657"/>
                  <a:gd name="connsiteY92" fmla="*/ 2546678 h 6857998"/>
                  <a:gd name="connsiteX93" fmla="*/ 6446633 w 6509657"/>
                  <a:gd name="connsiteY93" fmla="*/ 2611450 h 6857998"/>
                  <a:gd name="connsiteX94" fmla="*/ 6430441 w 6509657"/>
                  <a:gd name="connsiteY94" fmla="*/ 2752235 h 6857998"/>
                  <a:gd name="connsiteX95" fmla="*/ 6407389 w 6509657"/>
                  <a:gd name="connsiteY95" fmla="*/ 2844248 h 6857998"/>
                  <a:gd name="connsiteX96" fmla="*/ 6381291 w 6509657"/>
                  <a:gd name="connsiteY96" fmla="*/ 2910353 h 6857998"/>
                  <a:gd name="connsiteX97" fmla="*/ 6347189 w 6509657"/>
                  <a:gd name="connsiteY97" fmla="*/ 3005035 h 6857998"/>
                  <a:gd name="connsiteX98" fmla="*/ 6329473 w 6509657"/>
                  <a:gd name="connsiteY98" fmla="*/ 3100099 h 6857998"/>
                  <a:gd name="connsiteX99" fmla="*/ 6307182 w 6509657"/>
                  <a:gd name="connsiteY99" fmla="*/ 3168870 h 6857998"/>
                  <a:gd name="connsiteX100" fmla="*/ 6291942 w 6509657"/>
                  <a:gd name="connsiteY100" fmla="*/ 3252885 h 6857998"/>
                  <a:gd name="connsiteX101" fmla="*/ 6291371 w 6509657"/>
                  <a:gd name="connsiteY101" fmla="*/ 3323372 h 6857998"/>
                  <a:gd name="connsiteX102" fmla="*/ 6294039 w 6509657"/>
                  <a:gd name="connsiteY102" fmla="*/ 3433866 h 6857998"/>
                  <a:gd name="connsiteX103" fmla="*/ 6247937 w 6509657"/>
                  <a:gd name="connsiteY103" fmla="*/ 3569124 h 6857998"/>
                  <a:gd name="connsiteX104" fmla="*/ 6237648 w 6509657"/>
                  <a:gd name="connsiteY104" fmla="*/ 3623799 h 6857998"/>
                  <a:gd name="connsiteX105" fmla="*/ 6232886 w 6509657"/>
                  <a:gd name="connsiteY105" fmla="*/ 3675238 h 6857998"/>
                  <a:gd name="connsiteX106" fmla="*/ 6202214 w 6509657"/>
                  <a:gd name="connsiteY106" fmla="*/ 3784397 h 6857998"/>
                  <a:gd name="connsiteX107" fmla="*/ 6192116 w 6509657"/>
                  <a:gd name="connsiteY107" fmla="*/ 3828785 h 6857998"/>
                  <a:gd name="connsiteX108" fmla="*/ 6192308 w 6509657"/>
                  <a:gd name="connsiteY108" fmla="*/ 3890891 h 6857998"/>
                  <a:gd name="connsiteX109" fmla="*/ 6178210 w 6509657"/>
                  <a:gd name="connsiteY109" fmla="*/ 4003861 h 6857998"/>
                  <a:gd name="connsiteX110" fmla="*/ 6137060 w 6509657"/>
                  <a:gd name="connsiteY110" fmla="*/ 4116641 h 6857998"/>
                  <a:gd name="connsiteX111" fmla="*/ 6141062 w 6509657"/>
                  <a:gd name="connsiteY111" fmla="*/ 4164458 h 6857998"/>
                  <a:gd name="connsiteX112" fmla="*/ 6140110 w 6509657"/>
                  <a:gd name="connsiteY112" fmla="*/ 4181603 h 6857998"/>
                  <a:gd name="connsiteX113" fmla="*/ 6117439 w 6509657"/>
                  <a:gd name="connsiteY113" fmla="*/ 4335722 h 6857998"/>
                  <a:gd name="connsiteX114" fmla="*/ 6114962 w 6509657"/>
                  <a:gd name="connsiteY114" fmla="*/ 4351154 h 6857998"/>
                  <a:gd name="connsiteX115" fmla="*/ 6094769 w 6509657"/>
                  <a:gd name="connsiteY115" fmla="*/ 4423545 h 6857998"/>
                  <a:gd name="connsiteX116" fmla="*/ 6082195 w 6509657"/>
                  <a:gd name="connsiteY116" fmla="*/ 4606053 h 6857998"/>
                  <a:gd name="connsiteX117" fmla="*/ 6080672 w 6509657"/>
                  <a:gd name="connsiteY117" fmla="*/ 4617291 h 6857998"/>
                  <a:gd name="connsiteX118" fmla="*/ 6090768 w 6509657"/>
                  <a:gd name="connsiteY118" fmla="*/ 4678445 h 6857998"/>
                  <a:gd name="connsiteX119" fmla="*/ 6105056 w 6509657"/>
                  <a:gd name="connsiteY119" fmla="*/ 4708734 h 6857998"/>
                  <a:gd name="connsiteX120" fmla="*/ 6119916 w 6509657"/>
                  <a:gd name="connsiteY120" fmla="*/ 4755980 h 6857998"/>
                  <a:gd name="connsiteX121" fmla="*/ 6125441 w 6509657"/>
                  <a:gd name="connsiteY121" fmla="*/ 4803988 h 6857998"/>
                  <a:gd name="connsiteX122" fmla="*/ 6102960 w 6509657"/>
                  <a:gd name="connsiteY122" fmla="*/ 4884572 h 6857998"/>
                  <a:gd name="connsiteX123" fmla="*/ 6100674 w 6509657"/>
                  <a:gd name="connsiteY123" fmla="*/ 4913909 h 6857998"/>
                  <a:gd name="connsiteX124" fmla="*/ 6089816 w 6509657"/>
                  <a:gd name="connsiteY124" fmla="*/ 4979253 h 6857998"/>
                  <a:gd name="connsiteX125" fmla="*/ 6090577 w 6509657"/>
                  <a:gd name="connsiteY125" fmla="*/ 5036405 h 6857998"/>
                  <a:gd name="connsiteX126" fmla="*/ 6107914 w 6509657"/>
                  <a:gd name="connsiteY126" fmla="*/ 5082317 h 6857998"/>
                  <a:gd name="connsiteX127" fmla="*/ 6111342 w 6509657"/>
                  <a:gd name="connsiteY127" fmla="*/ 5148995 h 6857998"/>
                  <a:gd name="connsiteX128" fmla="*/ 6098770 w 6509657"/>
                  <a:gd name="connsiteY128" fmla="*/ 5192051 h 6857998"/>
                  <a:gd name="connsiteX129" fmla="*/ 6097056 w 6509657"/>
                  <a:gd name="connsiteY129" fmla="*/ 5200813 h 6857998"/>
                  <a:gd name="connsiteX130" fmla="*/ 6096291 w 6509657"/>
                  <a:gd name="connsiteY130" fmla="*/ 5313403 h 6857998"/>
                  <a:gd name="connsiteX131" fmla="*/ 6134203 w 6509657"/>
                  <a:gd name="connsiteY131" fmla="*/ 5453995 h 6857998"/>
                  <a:gd name="connsiteX132" fmla="*/ 6142206 w 6509657"/>
                  <a:gd name="connsiteY132" fmla="*/ 5477239 h 6857998"/>
                  <a:gd name="connsiteX133" fmla="*/ 6156112 w 6509657"/>
                  <a:gd name="connsiteY133" fmla="*/ 5590590 h 6857998"/>
                  <a:gd name="connsiteX134" fmla="*/ 6170210 w 6509657"/>
                  <a:gd name="connsiteY134" fmla="*/ 5651360 h 6857998"/>
                  <a:gd name="connsiteX135" fmla="*/ 6170972 w 6509657"/>
                  <a:gd name="connsiteY135" fmla="*/ 5695178 h 6857998"/>
                  <a:gd name="connsiteX136" fmla="*/ 6195927 w 6509657"/>
                  <a:gd name="connsiteY136" fmla="*/ 5748136 h 6857998"/>
                  <a:gd name="connsiteX137" fmla="*/ 6206787 w 6509657"/>
                  <a:gd name="connsiteY137" fmla="*/ 5765474 h 6857998"/>
                  <a:gd name="connsiteX138" fmla="*/ 6213264 w 6509657"/>
                  <a:gd name="connsiteY138" fmla="*/ 5786239 h 6857998"/>
                  <a:gd name="connsiteX139" fmla="*/ 6233839 w 6509657"/>
                  <a:gd name="connsiteY139" fmla="*/ 5880348 h 6857998"/>
                  <a:gd name="connsiteX140" fmla="*/ 6245457 w 6509657"/>
                  <a:gd name="connsiteY140" fmla="*/ 5897114 h 6857998"/>
                  <a:gd name="connsiteX141" fmla="*/ 6252699 w 6509657"/>
                  <a:gd name="connsiteY141" fmla="*/ 5908355 h 6857998"/>
                  <a:gd name="connsiteX142" fmla="*/ 6264891 w 6509657"/>
                  <a:gd name="connsiteY142" fmla="*/ 5999796 h 6857998"/>
                  <a:gd name="connsiteX143" fmla="*/ 6299372 w 6509657"/>
                  <a:gd name="connsiteY143" fmla="*/ 6056948 h 6857998"/>
                  <a:gd name="connsiteX144" fmla="*/ 6314041 w 6509657"/>
                  <a:gd name="connsiteY144" fmla="*/ 6072569 h 6857998"/>
                  <a:gd name="connsiteX145" fmla="*/ 6336139 w 6509657"/>
                  <a:gd name="connsiteY145" fmla="*/ 6127247 h 6857998"/>
                  <a:gd name="connsiteX146" fmla="*/ 6378623 w 6509657"/>
                  <a:gd name="connsiteY146" fmla="*/ 6311084 h 6857998"/>
                  <a:gd name="connsiteX147" fmla="*/ 6363571 w 6509657"/>
                  <a:gd name="connsiteY147" fmla="*/ 6363664 h 6857998"/>
                  <a:gd name="connsiteX148" fmla="*/ 6403960 w 6509657"/>
                  <a:gd name="connsiteY148" fmla="*/ 6463490 h 6857998"/>
                  <a:gd name="connsiteX149" fmla="*/ 6426820 w 6509657"/>
                  <a:gd name="connsiteY149" fmla="*/ 6550742 h 6857998"/>
                  <a:gd name="connsiteX150" fmla="*/ 6432347 w 6509657"/>
                  <a:gd name="connsiteY150" fmla="*/ 6583128 h 6857998"/>
                  <a:gd name="connsiteX151" fmla="*/ 6442443 w 6509657"/>
                  <a:gd name="connsiteY151" fmla="*/ 6685617 h 6857998"/>
                  <a:gd name="connsiteX152" fmla="*/ 6465303 w 6509657"/>
                  <a:gd name="connsiteY152" fmla="*/ 6738388 h 6857998"/>
                  <a:gd name="connsiteX153" fmla="*/ 6482807 w 6509657"/>
                  <a:gd name="connsiteY153" fmla="*/ 6796804 h 6857998"/>
                  <a:gd name="connsiteX154" fmla="*/ 6487578 w 6509657"/>
                  <a:gd name="connsiteY154" fmla="*/ 6857457 h 6857998"/>
                  <a:gd name="connsiteX155" fmla="*/ 6360339 w 6509657"/>
                  <a:gd name="connsiteY155" fmla="*/ 6857457 h 6857998"/>
                  <a:gd name="connsiteX156" fmla="*/ 6360339 w 6509657"/>
                  <a:gd name="connsiteY156" fmla="*/ 6857998 h 6857998"/>
                  <a:gd name="connsiteX157" fmla="*/ 0 w 6509657"/>
                  <a:gd name="connsiteY157"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6509657" h="6857998">
                    <a:moveTo>
                      <a:pt x="5757500" y="6118149"/>
                    </a:moveTo>
                    <a:cubicBezTo>
                      <a:pt x="5764049" y="6124102"/>
                      <a:pt x="5771670" y="6129341"/>
                      <a:pt x="5778719" y="6133723"/>
                    </a:cubicBezTo>
                    <a:cubicBezTo>
                      <a:pt x="5785863" y="6138152"/>
                      <a:pt x="5791209" y="6143474"/>
                      <a:pt x="5794879" y="6149380"/>
                    </a:cubicBezTo>
                    <a:lnTo>
                      <a:pt x="5800355" y="6166562"/>
                    </a:lnTo>
                    <a:lnTo>
                      <a:pt x="5794879" y="6149379"/>
                    </a:lnTo>
                    <a:cubicBezTo>
                      <a:pt x="5791209" y="6143474"/>
                      <a:pt x="5785863" y="6138152"/>
                      <a:pt x="5778719" y="6133722"/>
                    </a:cubicBezTo>
                    <a:cubicBezTo>
                      <a:pt x="5771670" y="6129341"/>
                      <a:pt x="5764049" y="6124102"/>
                      <a:pt x="5757500" y="6118149"/>
                    </a:cubicBezTo>
                    <a:close/>
                    <a:moveTo>
                      <a:pt x="5665657" y="4941372"/>
                    </a:moveTo>
                    <a:lnTo>
                      <a:pt x="5668987" y="4950869"/>
                    </a:lnTo>
                    <a:lnTo>
                      <a:pt x="5678672" y="4991382"/>
                    </a:lnTo>
                    <a:lnTo>
                      <a:pt x="5668987" y="4950868"/>
                    </a:lnTo>
                    <a:close/>
                    <a:moveTo>
                      <a:pt x="5669596" y="4749807"/>
                    </a:moveTo>
                    <a:cubicBezTo>
                      <a:pt x="5657460" y="4762826"/>
                      <a:pt x="5656603" y="4781365"/>
                      <a:pt x="5654889" y="4799797"/>
                    </a:cubicBezTo>
                    <a:cubicBezTo>
                      <a:pt x="5656603" y="4781365"/>
                      <a:pt x="5657460" y="4762827"/>
                      <a:pt x="5669596" y="4749807"/>
                    </a:cubicBezTo>
                    <a:close/>
                    <a:moveTo>
                      <a:pt x="5687394" y="4543185"/>
                    </a:moveTo>
                    <a:cubicBezTo>
                      <a:pt x="5688372" y="4548281"/>
                      <a:pt x="5690419" y="4553662"/>
                      <a:pt x="5692800" y="4557092"/>
                    </a:cubicBezTo>
                    <a:cubicBezTo>
                      <a:pt x="5704421" y="4573618"/>
                      <a:pt x="5713208" y="4588275"/>
                      <a:pt x="5719165" y="4602021"/>
                    </a:cubicBezTo>
                    <a:cubicBezTo>
                      <a:pt x="5713208" y="4588275"/>
                      <a:pt x="5704421" y="4573618"/>
                      <a:pt x="5692800" y="4557091"/>
                    </a:cubicBezTo>
                    <a:close/>
                    <a:moveTo>
                      <a:pt x="6153612" y="2819253"/>
                    </a:moveTo>
                    <a:lnTo>
                      <a:pt x="6165256" y="2827484"/>
                    </a:lnTo>
                    <a:lnTo>
                      <a:pt x="6165258" y="2827486"/>
                    </a:lnTo>
                    <a:lnTo>
                      <a:pt x="6193761" y="2861156"/>
                    </a:lnTo>
                    <a:lnTo>
                      <a:pt x="6184107" y="2842392"/>
                    </a:lnTo>
                    <a:lnTo>
                      <a:pt x="6165258" y="2827486"/>
                    </a:lnTo>
                    <a:lnTo>
                      <a:pt x="6165256" y="2827483"/>
                    </a:lnTo>
                    <a:close/>
                    <a:moveTo>
                      <a:pt x="6083958" y="1974015"/>
                    </a:moveTo>
                    <a:lnTo>
                      <a:pt x="6077444" y="1999763"/>
                    </a:lnTo>
                    <a:cubicBezTo>
                      <a:pt x="6073635" y="2008056"/>
                      <a:pt x="6067955" y="2016020"/>
                      <a:pt x="6059716" y="2023547"/>
                    </a:cubicBezTo>
                    <a:cubicBezTo>
                      <a:pt x="6076195" y="2008497"/>
                      <a:pt x="6082433" y="1991685"/>
                      <a:pt x="6083958" y="1974015"/>
                    </a:cubicBezTo>
                    <a:close/>
                    <a:moveTo>
                      <a:pt x="6066764" y="1768838"/>
                    </a:moveTo>
                    <a:cubicBezTo>
                      <a:pt x="6062383" y="1774411"/>
                      <a:pt x="6059620" y="1779948"/>
                      <a:pt x="6058162" y="1785412"/>
                    </a:cubicBezTo>
                    <a:lnTo>
                      <a:pt x="6057382" y="1801558"/>
                    </a:lnTo>
                    <a:cubicBezTo>
                      <a:pt x="6055715" y="1790986"/>
                      <a:pt x="6058001" y="1779981"/>
                      <a:pt x="6066764" y="1768838"/>
                    </a:cubicBezTo>
                    <a:close/>
                    <a:moveTo>
                      <a:pt x="6176353" y="520953"/>
                    </a:moveTo>
                    <a:lnTo>
                      <a:pt x="6169625" y="549926"/>
                    </a:lnTo>
                    <a:lnTo>
                      <a:pt x="6163371" y="566616"/>
                    </a:lnTo>
                    <a:lnTo>
                      <a:pt x="6157421" y="581804"/>
                    </a:lnTo>
                    <a:lnTo>
                      <a:pt x="6157002" y="583595"/>
                    </a:lnTo>
                    <a:lnTo>
                      <a:pt x="6154828" y="589388"/>
                    </a:lnTo>
                    <a:cubicBezTo>
                      <a:pt x="6152427" y="597005"/>
                      <a:pt x="6150670" y="604728"/>
                      <a:pt x="6150205" y="612658"/>
                    </a:cubicBezTo>
                    <a:lnTo>
                      <a:pt x="6157002" y="583595"/>
                    </a:lnTo>
                    <a:lnTo>
                      <a:pt x="6163319" y="566754"/>
                    </a:lnTo>
                    <a:lnTo>
                      <a:pt x="6163371" y="566616"/>
                    </a:lnTo>
                    <a:lnTo>
                      <a:pt x="6169209" y="551717"/>
                    </a:lnTo>
                    <a:lnTo>
                      <a:pt x="6169625" y="549926"/>
                    </a:lnTo>
                    <a:lnTo>
                      <a:pt x="6171790" y="544146"/>
                    </a:lnTo>
                    <a:cubicBezTo>
                      <a:pt x="6174177" y="536547"/>
                      <a:pt x="6175914" y="528850"/>
                      <a:pt x="6176353" y="520953"/>
                    </a:cubicBezTo>
                    <a:close/>
                    <a:moveTo>
                      <a:pt x="6125250" y="268794"/>
                    </a:moveTo>
                    <a:cubicBezTo>
                      <a:pt x="6122725" y="279176"/>
                      <a:pt x="6121022" y="289296"/>
                      <a:pt x="6120374" y="299164"/>
                    </a:cubicBezTo>
                    <a:cubicBezTo>
                      <a:pt x="6119725" y="309031"/>
                      <a:pt x="6120130" y="318646"/>
                      <a:pt x="6121819" y="328017"/>
                    </a:cubicBezTo>
                    <a:close/>
                    <a:moveTo>
                      <a:pt x="0" y="0"/>
                    </a:moveTo>
                    <a:lnTo>
                      <a:pt x="6442666" y="0"/>
                    </a:lnTo>
                    <a:lnTo>
                      <a:pt x="6438451" y="24480"/>
                    </a:lnTo>
                    <a:cubicBezTo>
                      <a:pt x="6435966" y="32636"/>
                      <a:pt x="6432204" y="40471"/>
                      <a:pt x="6426440" y="47806"/>
                    </a:cubicBezTo>
                    <a:cubicBezTo>
                      <a:pt x="6411580" y="66857"/>
                      <a:pt x="6415009" y="85336"/>
                      <a:pt x="6417296" y="105718"/>
                    </a:cubicBezTo>
                    <a:cubicBezTo>
                      <a:pt x="6419010" y="121150"/>
                      <a:pt x="6418439" y="136963"/>
                      <a:pt x="6418631" y="152584"/>
                    </a:cubicBezTo>
                    <a:cubicBezTo>
                      <a:pt x="6419200" y="180017"/>
                      <a:pt x="6419391" y="207450"/>
                      <a:pt x="6420344" y="234883"/>
                    </a:cubicBezTo>
                    <a:cubicBezTo>
                      <a:pt x="6420724" y="243648"/>
                      <a:pt x="6425489" y="252600"/>
                      <a:pt x="6424727" y="261173"/>
                    </a:cubicBezTo>
                    <a:cubicBezTo>
                      <a:pt x="6421106" y="300800"/>
                      <a:pt x="6415391" y="340425"/>
                      <a:pt x="6412152" y="380050"/>
                    </a:cubicBezTo>
                    <a:cubicBezTo>
                      <a:pt x="6410248" y="402529"/>
                      <a:pt x="6413865" y="425581"/>
                      <a:pt x="6411200" y="447870"/>
                    </a:cubicBezTo>
                    <a:cubicBezTo>
                      <a:pt x="6408152" y="473587"/>
                      <a:pt x="6400342" y="498733"/>
                      <a:pt x="6395577" y="524262"/>
                    </a:cubicBezTo>
                    <a:cubicBezTo>
                      <a:pt x="6394245" y="531310"/>
                      <a:pt x="6395960" y="539121"/>
                      <a:pt x="6396339" y="546552"/>
                    </a:cubicBezTo>
                    <a:cubicBezTo>
                      <a:pt x="6396721" y="554933"/>
                      <a:pt x="6397483" y="563125"/>
                      <a:pt x="6397674" y="571508"/>
                    </a:cubicBezTo>
                    <a:cubicBezTo>
                      <a:pt x="6398056" y="597037"/>
                      <a:pt x="6397483" y="622564"/>
                      <a:pt x="6398818" y="648092"/>
                    </a:cubicBezTo>
                    <a:cubicBezTo>
                      <a:pt x="6399579" y="663713"/>
                      <a:pt x="6407389" y="680096"/>
                      <a:pt x="6404531" y="694576"/>
                    </a:cubicBezTo>
                    <a:cubicBezTo>
                      <a:pt x="6399008" y="724104"/>
                      <a:pt x="6411390" y="753633"/>
                      <a:pt x="6401104" y="783158"/>
                    </a:cubicBezTo>
                    <a:cubicBezTo>
                      <a:pt x="6398056" y="792306"/>
                      <a:pt x="6405676" y="804877"/>
                      <a:pt x="6406056" y="815929"/>
                    </a:cubicBezTo>
                    <a:cubicBezTo>
                      <a:pt x="6407008" y="843552"/>
                      <a:pt x="6406818" y="871173"/>
                      <a:pt x="6406628" y="898797"/>
                    </a:cubicBezTo>
                    <a:cubicBezTo>
                      <a:pt x="6406438" y="923562"/>
                      <a:pt x="6409104" y="949281"/>
                      <a:pt x="6403770" y="973095"/>
                    </a:cubicBezTo>
                    <a:cubicBezTo>
                      <a:pt x="6398056" y="998052"/>
                      <a:pt x="6398818" y="1020529"/>
                      <a:pt x="6405294" y="1044725"/>
                    </a:cubicBezTo>
                    <a:cubicBezTo>
                      <a:pt x="6409676" y="1061298"/>
                      <a:pt x="6410248" y="1078826"/>
                      <a:pt x="6411580" y="1095972"/>
                    </a:cubicBezTo>
                    <a:cubicBezTo>
                      <a:pt x="6413104" y="1114449"/>
                      <a:pt x="6409104" y="1134834"/>
                      <a:pt x="6415391" y="1151600"/>
                    </a:cubicBezTo>
                    <a:cubicBezTo>
                      <a:pt x="6434060" y="1201512"/>
                      <a:pt x="6438060" y="1252757"/>
                      <a:pt x="6438060" y="1304955"/>
                    </a:cubicBezTo>
                    <a:cubicBezTo>
                      <a:pt x="6438060" y="1314483"/>
                      <a:pt x="6435395" y="1324198"/>
                      <a:pt x="6432537" y="1333341"/>
                    </a:cubicBezTo>
                    <a:cubicBezTo>
                      <a:pt x="6415391" y="1386684"/>
                      <a:pt x="6416914" y="1440216"/>
                      <a:pt x="6427393" y="1494509"/>
                    </a:cubicBezTo>
                    <a:cubicBezTo>
                      <a:pt x="6429679" y="1505751"/>
                      <a:pt x="6430060" y="1518324"/>
                      <a:pt x="6427775" y="1529563"/>
                    </a:cubicBezTo>
                    <a:cubicBezTo>
                      <a:pt x="6421106" y="1561189"/>
                      <a:pt x="6410056" y="1591859"/>
                      <a:pt x="6405294" y="1623675"/>
                    </a:cubicBezTo>
                    <a:cubicBezTo>
                      <a:pt x="6397483" y="1676253"/>
                      <a:pt x="6423771" y="1721785"/>
                      <a:pt x="6440919" y="1768838"/>
                    </a:cubicBezTo>
                    <a:cubicBezTo>
                      <a:pt x="6457112" y="1813610"/>
                      <a:pt x="6493689" y="1851709"/>
                      <a:pt x="6485496" y="1904673"/>
                    </a:cubicBezTo>
                    <a:cubicBezTo>
                      <a:pt x="6484735" y="1910004"/>
                      <a:pt x="6489878" y="1915912"/>
                      <a:pt x="6491212" y="1921817"/>
                    </a:cubicBezTo>
                    <a:cubicBezTo>
                      <a:pt x="6494833" y="1938009"/>
                      <a:pt x="6499211" y="1954202"/>
                      <a:pt x="6500928" y="1970586"/>
                    </a:cubicBezTo>
                    <a:cubicBezTo>
                      <a:pt x="6503215" y="1990589"/>
                      <a:pt x="6502454" y="2010974"/>
                      <a:pt x="6504358" y="2030977"/>
                    </a:cubicBezTo>
                    <a:cubicBezTo>
                      <a:pt x="6505501" y="2043835"/>
                      <a:pt x="6507596" y="2056600"/>
                      <a:pt x="6509406" y="2069340"/>
                    </a:cubicBezTo>
                    <a:lnTo>
                      <a:pt x="6509657" y="2072225"/>
                    </a:lnTo>
                    <a:lnTo>
                      <a:pt x="6509657" y="2131532"/>
                    </a:lnTo>
                    <a:lnTo>
                      <a:pt x="6508786" y="2138304"/>
                    </a:lnTo>
                    <a:cubicBezTo>
                      <a:pt x="6506595" y="2148519"/>
                      <a:pt x="6503977" y="2158712"/>
                      <a:pt x="6502262" y="2168903"/>
                    </a:cubicBezTo>
                    <a:cubicBezTo>
                      <a:pt x="6497499" y="2197670"/>
                      <a:pt x="6498833" y="2229296"/>
                      <a:pt x="6486640" y="2254633"/>
                    </a:cubicBezTo>
                    <a:cubicBezTo>
                      <a:pt x="6473686" y="2281683"/>
                      <a:pt x="6467780" y="2307402"/>
                      <a:pt x="6471780" y="2335405"/>
                    </a:cubicBezTo>
                    <a:cubicBezTo>
                      <a:pt x="6473114" y="2344741"/>
                      <a:pt x="6481116" y="2356744"/>
                      <a:pt x="6489306" y="2360933"/>
                    </a:cubicBezTo>
                    <a:cubicBezTo>
                      <a:pt x="6507595" y="2370270"/>
                      <a:pt x="6510835" y="2383032"/>
                      <a:pt x="6504547" y="2400369"/>
                    </a:cubicBezTo>
                    <a:cubicBezTo>
                      <a:pt x="6499211" y="2415420"/>
                      <a:pt x="6496546" y="2433897"/>
                      <a:pt x="6486258" y="2444184"/>
                    </a:cubicBezTo>
                    <a:cubicBezTo>
                      <a:pt x="6457112" y="2473333"/>
                      <a:pt x="6456160" y="2510483"/>
                      <a:pt x="6448350" y="2546678"/>
                    </a:cubicBezTo>
                    <a:cubicBezTo>
                      <a:pt x="6443585" y="2568774"/>
                      <a:pt x="6443395" y="2589352"/>
                      <a:pt x="6446633" y="2611450"/>
                    </a:cubicBezTo>
                    <a:cubicBezTo>
                      <a:pt x="6453872" y="2659455"/>
                      <a:pt x="6443585" y="2706131"/>
                      <a:pt x="6430441" y="2752235"/>
                    </a:cubicBezTo>
                    <a:cubicBezTo>
                      <a:pt x="6421679" y="2782716"/>
                      <a:pt x="6416344" y="2813958"/>
                      <a:pt x="6407389" y="2844248"/>
                    </a:cubicBezTo>
                    <a:cubicBezTo>
                      <a:pt x="6400531" y="2866918"/>
                      <a:pt x="6392339" y="2889587"/>
                      <a:pt x="6381291" y="2910353"/>
                    </a:cubicBezTo>
                    <a:cubicBezTo>
                      <a:pt x="6365097" y="2940455"/>
                      <a:pt x="6340712" y="2966742"/>
                      <a:pt x="6347189" y="3005035"/>
                    </a:cubicBezTo>
                    <a:cubicBezTo>
                      <a:pt x="6352904" y="3038756"/>
                      <a:pt x="6340904" y="3069235"/>
                      <a:pt x="6329473" y="3100099"/>
                    </a:cubicBezTo>
                    <a:cubicBezTo>
                      <a:pt x="6321091" y="3122770"/>
                      <a:pt x="6312516" y="3145436"/>
                      <a:pt x="6307182" y="3168870"/>
                    </a:cubicBezTo>
                    <a:cubicBezTo>
                      <a:pt x="6300896" y="3196686"/>
                      <a:pt x="6303564" y="3228119"/>
                      <a:pt x="6291942" y="3252885"/>
                    </a:cubicBezTo>
                    <a:cubicBezTo>
                      <a:pt x="6279750" y="3278795"/>
                      <a:pt x="6287942" y="3300319"/>
                      <a:pt x="6291371" y="3323372"/>
                    </a:cubicBezTo>
                    <a:cubicBezTo>
                      <a:pt x="6296706" y="3360139"/>
                      <a:pt x="6306612" y="3396719"/>
                      <a:pt x="6294039" y="3433866"/>
                    </a:cubicBezTo>
                    <a:cubicBezTo>
                      <a:pt x="6278798" y="3479015"/>
                      <a:pt x="6262414" y="3523785"/>
                      <a:pt x="6247937" y="3569124"/>
                    </a:cubicBezTo>
                    <a:cubicBezTo>
                      <a:pt x="6242410" y="3586653"/>
                      <a:pt x="6240124" y="3605509"/>
                      <a:pt x="6237648" y="3623799"/>
                    </a:cubicBezTo>
                    <a:cubicBezTo>
                      <a:pt x="6235551" y="3641134"/>
                      <a:pt x="6240887" y="3661899"/>
                      <a:pt x="6232886" y="3675238"/>
                    </a:cubicBezTo>
                    <a:cubicBezTo>
                      <a:pt x="6212312" y="3709529"/>
                      <a:pt x="6202214" y="3744770"/>
                      <a:pt x="6202214" y="3784397"/>
                    </a:cubicBezTo>
                    <a:cubicBezTo>
                      <a:pt x="6202214" y="3799258"/>
                      <a:pt x="6193641" y="3813737"/>
                      <a:pt x="6192116" y="3828785"/>
                    </a:cubicBezTo>
                    <a:cubicBezTo>
                      <a:pt x="6190212" y="3849362"/>
                      <a:pt x="6185068" y="3872985"/>
                      <a:pt x="6192308" y="3890891"/>
                    </a:cubicBezTo>
                    <a:cubicBezTo>
                      <a:pt x="6209454" y="3932993"/>
                      <a:pt x="6195163" y="3967091"/>
                      <a:pt x="6178210" y="4003861"/>
                    </a:cubicBezTo>
                    <a:cubicBezTo>
                      <a:pt x="6161446" y="4040058"/>
                      <a:pt x="6148111" y="4078159"/>
                      <a:pt x="6137060" y="4116641"/>
                    </a:cubicBezTo>
                    <a:cubicBezTo>
                      <a:pt x="6133060" y="4131119"/>
                      <a:pt x="6139729" y="4148453"/>
                      <a:pt x="6141062" y="4164458"/>
                    </a:cubicBezTo>
                    <a:cubicBezTo>
                      <a:pt x="6141443" y="4170174"/>
                      <a:pt x="6142014" y="4176461"/>
                      <a:pt x="6140110" y="4181603"/>
                    </a:cubicBezTo>
                    <a:cubicBezTo>
                      <a:pt x="6121819" y="4231324"/>
                      <a:pt x="6107914" y="4281810"/>
                      <a:pt x="6117439" y="4335722"/>
                    </a:cubicBezTo>
                    <a:cubicBezTo>
                      <a:pt x="6118392" y="4340674"/>
                      <a:pt x="6116295" y="4346201"/>
                      <a:pt x="6114962" y="4351154"/>
                    </a:cubicBezTo>
                    <a:cubicBezTo>
                      <a:pt x="6108104" y="4375349"/>
                      <a:pt x="6097246" y="4398972"/>
                      <a:pt x="6094769" y="4423545"/>
                    </a:cubicBezTo>
                    <a:cubicBezTo>
                      <a:pt x="6088673" y="4484127"/>
                      <a:pt x="6086195" y="4545086"/>
                      <a:pt x="6082195" y="4606053"/>
                    </a:cubicBezTo>
                    <a:cubicBezTo>
                      <a:pt x="6082006" y="4609863"/>
                      <a:pt x="6082006" y="4613864"/>
                      <a:pt x="6080672" y="4617291"/>
                    </a:cubicBezTo>
                    <a:cubicBezTo>
                      <a:pt x="6072479" y="4639772"/>
                      <a:pt x="6075148" y="4659393"/>
                      <a:pt x="6090768" y="4678445"/>
                    </a:cubicBezTo>
                    <a:cubicBezTo>
                      <a:pt x="6097626" y="4686828"/>
                      <a:pt x="6101246" y="4698258"/>
                      <a:pt x="6105056" y="4708734"/>
                    </a:cubicBezTo>
                    <a:cubicBezTo>
                      <a:pt x="6110772" y="4724167"/>
                      <a:pt x="6116295" y="4739978"/>
                      <a:pt x="6119916" y="4755980"/>
                    </a:cubicBezTo>
                    <a:cubicBezTo>
                      <a:pt x="6123345" y="4771793"/>
                      <a:pt x="6128106" y="4788747"/>
                      <a:pt x="6125441" y="4803988"/>
                    </a:cubicBezTo>
                    <a:cubicBezTo>
                      <a:pt x="6120679" y="4831420"/>
                      <a:pt x="6110010" y="4857522"/>
                      <a:pt x="6102960" y="4884572"/>
                    </a:cubicBezTo>
                    <a:cubicBezTo>
                      <a:pt x="6100482" y="4893907"/>
                      <a:pt x="6100866" y="4904195"/>
                      <a:pt x="6100674" y="4913909"/>
                    </a:cubicBezTo>
                    <a:cubicBezTo>
                      <a:pt x="6100104" y="4936201"/>
                      <a:pt x="6105628" y="4959061"/>
                      <a:pt x="6089816" y="4979253"/>
                    </a:cubicBezTo>
                    <a:cubicBezTo>
                      <a:pt x="6074956" y="4997922"/>
                      <a:pt x="6079337" y="5016785"/>
                      <a:pt x="6090577" y="5036405"/>
                    </a:cubicBezTo>
                    <a:cubicBezTo>
                      <a:pt x="6098579" y="5050504"/>
                      <a:pt x="6104866" y="5066505"/>
                      <a:pt x="6107914" y="5082317"/>
                    </a:cubicBezTo>
                    <a:cubicBezTo>
                      <a:pt x="6112104" y="5104036"/>
                      <a:pt x="6113820" y="5125562"/>
                      <a:pt x="6111342" y="5148995"/>
                    </a:cubicBezTo>
                    <a:cubicBezTo>
                      <a:pt x="6109628" y="5165570"/>
                      <a:pt x="6108866" y="5179097"/>
                      <a:pt x="6098770" y="5192051"/>
                    </a:cubicBezTo>
                    <a:cubicBezTo>
                      <a:pt x="6097246" y="5194145"/>
                      <a:pt x="6096864" y="5197955"/>
                      <a:pt x="6097056" y="5200813"/>
                    </a:cubicBezTo>
                    <a:cubicBezTo>
                      <a:pt x="6100294" y="5238343"/>
                      <a:pt x="6098579" y="5275491"/>
                      <a:pt x="6096291" y="5313403"/>
                    </a:cubicBezTo>
                    <a:cubicBezTo>
                      <a:pt x="6093247" y="5361598"/>
                      <a:pt x="6102198" y="5412276"/>
                      <a:pt x="6134203" y="5453995"/>
                    </a:cubicBezTo>
                    <a:cubicBezTo>
                      <a:pt x="6138967" y="5460092"/>
                      <a:pt x="6141062" y="5469236"/>
                      <a:pt x="6142206" y="5477239"/>
                    </a:cubicBezTo>
                    <a:cubicBezTo>
                      <a:pt x="6147158" y="5514957"/>
                      <a:pt x="6150587" y="5552869"/>
                      <a:pt x="6156112" y="5590590"/>
                    </a:cubicBezTo>
                    <a:cubicBezTo>
                      <a:pt x="6159160" y="5611164"/>
                      <a:pt x="6161827" y="5632691"/>
                      <a:pt x="6170210" y="5651360"/>
                    </a:cubicBezTo>
                    <a:cubicBezTo>
                      <a:pt x="6178400" y="5669647"/>
                      <a:pt x="6188116" y="5684320"/>
                      <a:pt x="6170972" y="5695178"/>
                    </a:cubicBezTo>
                    <a:cubicBezTo>
                      <a:pt x="6180116" y="5714607"/>
                      <a:pt x="6187737" y="5731564"/>
                      <a:pt x="6195927" y="5748136"/>
                    </a:cubicBezTo>
                    <a:cubicBezTo>
                      <a:pt x="6198974" y="5754234"/>
                      <a:pt x="6203929" y="5759378"/>
                      <a:pt x="6206787" y="5765474"/>
                    </a:cubicBezTo>
                    <a:cubicBezTo>
                      <a:pt x="6209834" y="5771953"/>
                      <a:pt x="6211739" y="5779191"/>
                      <a:pt x="6213264" y="5786239"/>
                    </a:cubicBezTo>
                    <a:cubicBezTo>
                      <a:pt x="6220122" y="5817674"/>
                      <a:pt x="6226408" y="5849107"/>
                      <a:pt x="6233839" y="5880348"/>
                    </a:cubicBezTo>
                    <a:cubicBezTo>
                      <a:pt x="6235362" y="5886447"/>
                      <a:pt x="6241458" y="5891590"/>
                      <a:pt x="6245457" y="5897114"/>
                    </a:cubicBezTo>
                    <a:cubicBezTo>
                      <a:pt x="6248126" y="5900735"/>
                      <a:pt x="6252127" y="5904353"/>
                      <a:pt x="6252699" y="5908355"/>
                    </a:cubicBezTo>
                    <a:cubicBezTo>
                      <a:pt x="6257271" y="5938836"/>
                      <a:pt x="6262606" y="5969124"/>
                      <a:pt x="6264891" y="5999796"/>
                    </a:cubicBezTo>
                    <a:cubicBezTo>
                      <a:pt x="6266794" y="6025515"/>
                      <a:pt x="6266225" y="6050282"/>
                      <a:pt x="6299372" y="6056948"/>
                    </a:cubicBezTo>
                    <a:cubicBezTo>
                      <a:pt x="6305088" y="6058092"/>
                      <a:pt x="6311185" y="6066284"/>
                      <a:pt x="6314041" y="6072569"/>
                    </a:cubicBezTo>
                    <a:cubicBezTo>
                      <a:pt x="6322233" y="6090477"/>
                      <a:pt x="6327758" y="6109530"/>
                      <a:pt x="6336139" y="6127247"/>
                    </a:cubicBezTo>
                    <a:cubicBezTo>
                      <a:pt x="6364144" y="6185351"/>
                      <a:pt x="6381862" y="6246121"/>
                      <a:pt x="6378623" y="6311084"/>
                    </a:cubicBezTo>
                    <a:cubicBezTo>
                      <a:pt x="6377671" y="6331277"/>
                      <a:pt x="6367382" y="6350899"/>
                      <a:pt x="6363571" y="6363664"/>
                    </a:cubicBezTo>
                    <a:cubicBezTo>
                      <a:pt x="6378623" y="6400429"/>
                      <a:pt x="6393101" y="6431292"/>
                      <a:pt x="6403960" y="6463490"/>
                    </a:cubicBezTo>
                    <a:cubicBezTo>
                      <a:pt x="6413676" y="6491874"/>
                      <a:pt x="6419772" y="6521593"/>
                      <a:pt x="6426820" y="6550742"/>
                    </a:cubicBezTo>
                    <a:cubicBezTo>
                      <a:pt x="6429489" y="6561411"/>
                      <a:pt x="6431012" y="6572269"/>
                      <a:pt x="6432347" y="6583128"/>
                    </a:cubicBezTo>
                    <a:cubicBezTo>
                      <a:pt x="6436537" y="6617036"/>
                      <a:pt x="6426440" y="6652472"/>
                      <a:pt x="6442443" y="6685617"/>
                    </a:cubicBezTo>
                    <a:cubicBezTo>
                      <a:pt x="6450825" y="6702955"/>
                      <a:pt x="6460921" y="6720103"/>
                      <a:pt x="6465303" y="6738388"/>
                    </a:cubicBezTo>
                    <a:cubicBezTo>
                      <a:pt x="6470066" y="6758011"/>
                      <a:pt x="6477496" y="6777207"/>
                      <a:pt x="6482807" y="6796804"/>
                    </a:cubicBezTo>
                    <a:lnTo>
                      <a:pt x="6487578" y="6857457"/>
                    </a:lnTo>
                    <a:lnTo>
                      <a:pt x="6360339" y="6857457"/>
                    </a:lnTo>
                    <a:lnTo>
                      <a:pt x="6360339" y="6857998"/>
                    </a:lnTo>
                    <a:lnTo>
                      <a:pt x="0" y="6857998"/>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Shape 59">
                <a:extLst>
                  <a:ext uri="{FF2B5EF4-FFF2-40B4-BE49-F238E27FC236}">
                    <a16:creationId xmlns:a16="http://schemas.microsoft.com/office/drawing/2014/main" id="{68E2B1E3-4A4F-4862-B32A-0B74233B9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682343" y="2"/>
                <a:ext cx="6509657" cy="6857998"/>
              </a:xfrm>
              <a:custGeom>
                <a:avLst/>
                <a:gdLst>
                  <a:gd name="connsiteX0" fmla="*/ 5757500 w 6509657"/>
                  <a:gd name="connsiteY0" fmla="*/ 6118149 h 6857998"/>
                  <a:gd name="connsiteX1" fmla="*/ 5778719 w 6509657"/>
                  <a:gd name="connsiteY1" fmla="*/ 6133723 h 6857998"/>
                  <a:gd name="connsiteX2" fmla="*/ 5794879 w 6509657"/>
                  <a:gd name="connsiteY2" fmla="*/ 6149380 h 6857998"/>
                  <a:gd name="connsiteX3" fmla="*/ 5800355 w 6509657"/>
                  <a:gd name="connsiteY3" fmla="*/ 6166562 h 6857998"/>
                  <a:gd name="connsiteX4" fmla="*/ 5794879 w 6509657"/>
                  <a:gd name="connsiteY4" fmla="*/ 6149379 h 6857998"/>
                  <a:gd name="connsiteX5" fmla="*/ 5778719 w 6509657"/>
                  <a:gd name="connsiteY5" fmla="*/ 6133722 h 6857998"/>
                  <a:gd name="connsiteX6" fmla="*/ 5757500 w 6509657"/>
                  <a:gd name="connsiteY6" fmla="*/ 6118149 h 6857998"/>
                  <a:gd name="connsiteX7" fmla="*/ 5665657 w 6509657"/>
                  <a:gd name="connsiteY7" fmla="*/ 4941372 h 6857998"/>
                  <a:gd name="connsiteX8" fmla="*/ 5668987 w 6509657"/>
                  <a:gd name="connsiteY8" fmla="*/ 4950869 h 6857998"/>
                  <a:gd name="connsiteX9" fmla="*/ 5678672 w 6509657"/>
                  <a:gd name="connsiteY9" fmla="*/ 4991382 h 6857998"/>
                  <a:gd name="connsiteX10" fmla="*/ 5668987 w 6509657"/>
                  <a:gd name="connsiteY10" fmla="*/ 4950868 h 6857998"/>
                  <a:gd name="connsiteX11" fmla="*/ 5669596 w 6509657"/>
                  <a:gd name="connsiteY11" fmla="*/ 4749807 h 6857998"/>
                  <a:gd name="connsiteX12" fmla="*/ 5654889 w 6509657"/>
                  <a:gd name="connsiteY12" fmla="*/ 4799797 h 6857998"/>
                  <a:gd name="connsiteX13" fmla="*/ 5669596 w 6509657"/>
                  <a:gd name="connsiteY13" fmla="*/ 4749807 h 6857998"/>
                  <a:gd name="connsiteX14" fmla="*/ 5687394 w 6509657"/>
                  <a:gd name="connsiteY14" fmla="*/ 4543185 h 6857998"/>
                  <a:gd name="connsiteX15" fmla="*/ 5692800 w 6509657"/>
                  <a:gd name="connsiteY15" fmla="*/ 4557092 h 6857998"/>
                  <a:gd name="connsiteX16" fmla="*/ 5719165 w 6509657"/>
                  <a:gd name="connsiteY16" fmla="*/ 4602021 h 6857998"/>
                  <a:gd name="connsiteX17" fmla="*/ 5692800 w 6509657"/>
                  <a:gd name="connsiteY17" fmla="*/ 4557091 h 6857998"/>
                  <a:gd name="connsiteX18" fmla="*/ 6153612 w 6509657"/>
                  <a:gd name="connsiteY18" fmla="*/ 2819253 h 6857998"/>
                  <a:gd name="connsiteX19" fmla="*/ 6165256 w 6509657"/>
                  <a:gd name="connsiteY19" fmla="*/ 2827484 h 6857998"/>
                  <a:gd name="connsiteX20" fmla="*/ 6165258 w 6509657"/>
                  <a:gd name="connsiteY20" fmla="*/ 2827486 h 6857998"/>
                  <a:gd name="connsiteX21" fmla="*/ 6193761 w 6509657"/>
                  <a:gd name="connsiteY21" fmla="*/ 2861156 h 6857998"/>
                  <a:gd name="connsiteX22" fmla="*/ 6184107 w 6509657"/>
                  <a:gd name="connsiteY22" fmla="*/ 2842392 h 6857998"/>
                  <a:gd name="connsiteX23" fmla="*/ 6165258 w 6509657"/>
                  <a:gd name="connsiteY23" fmla="*/ 2827486 h 6857998"/>
                  <a:gd name="connsiteX24" fmla="*/ 6165256 w 6509657"/>
                  <a:gd name="connsiteY24" fmla="*/ 2827483 h 6857998"/>
                  <a:gd name="connsiteX25" fmla="*/ 6083958 w 6509657"/>
                  <a:gd name="connsiteY25" fmla="*/ 1974015 h 6857998"/>
                  <a:gd name="connsiteX26" fmla="*/ 6077444 w 6509657"/>
                  <a:gd name="connsiteY26" fmla="*/ 1999763 h 6857998"/>
                  <a:gd name="connsiteX27" fmla="*/ 6059716 w 6509657"/>
                  <a:gd name="connsiteY27" fmla="*/ 2023547 h 6857998"/>
                  <a:gd name="connsiteX28" fmla="*/ 6083958 w 6509657"/>
                  <a:gd name="connsiteY28" fmla="*/ 1974015 h 6857998"/>
                  <a:gd name="connsiteX29" fmla="*/ 6066764 w 6509657"/>
                  <a:gd name="connsiteY29" fmla="*/ 1768838 h 6857998"/>
                  <a:gd name="connsiteX30" fmla="*/ 6058162 w 6509657"/>
                  <a:gd name="connsiteY30" fmla="*/ 1785412 h 6857998"/>
                  <a:gd name="connsiteX31" fmla="*/ 6057382 w 6509657"/>
                  <a:gd name="connsiteY31" fmla="*/ 1801558 h 6857998"/>
                  <a:gd name="connsiteX32" fmla="*/ 6066764 w 6509657"/>
                  <a:gd name="connsiteY32" fmla="*/ 1768838 h 6857998"/>
                  <a:gd name="connsiteX33" fmla="*/ 6176353 w 6509657"/>
                  <a:gd name="connsiteY33" fmla="*/ 520953 h 6857998"/>
                  <a:gd name="connsiteX34" fmla="*/ 6169625 w 6509657"/>
                  <a:gd name="connsiteY34" fmla="*/ 549926 h 6857998"/>
                  <a:gd name="connsiteX35" fmla="*/ 6163371 w 6509657"/>
                  <a:gd name="connsiteY35" fmla="*/ 566616 h 6857998"/>
                  <a:gd name="connsiteX36" fmla="*/ 6157421 w 6509657"/>
                  <a:gd name="connsiteY36" fmla="*/ 581804 h 6857998"/>
                  <a:gd name="connsiteX37" fmla="*/ 6157002 w 6509657"/>
                  <a:gd name="connsiteY37" fmla="*/ 583595 h 6857998"/>
                  <a:gd name="connsiteX38" fmla="*/ 6154828 w 6509657"/>
                  <a:gd name="connsiteY38" fmla="*/ 589388 h 6857998"/>
                  <a:gd name="connsiteX39" fmla="*/ 6150205 w 6509657"/>
                  <a:gd name="connsiteY39" fmla="*/ 612658 h 6857998"/>
                  <a:gd name="connsiteX40" fmla="*/ 6157002 w 6509657"/>
                  <a:gd name="connsiteY40" fmla="*/ 583595 h 6857998"/>
                  <a:gd name="connsiteX41" fmla="*/ 6163319 w 6509657"/>
                  <a:gd name="connsiteY41" fmla="*/ 566754 h 6857998"/>
                  <a:gd name="connsiteX42" fmla="*/ 6163371 w 6509657"/>
                  <a:gd name="connsiteY42" fmla="*/ 566616 h 6857998"/>
                  <a:gd name="connsiteX43" fmla="*/ 6169209 w 6509657"/>
                  <a:gd name="connsiteY43" fmla="*/ 551717 h 6857998"/>
                  <a:gd name="connsiteX44" fmla="*/ 6169625 w 6509657"/>
                  <a:gd name="connsiteY44" fmla="*/ 549926 h 6857998"/>
                  <a:gd name="connsiteX45" fmla="*/ 6171790 w 6509657"/>
                  <a:gd name="connsiteY45" fmla="*/ 544146 h 6857998"/>
                  <a:gd name="connsiteX46" fmla="*/ 6176353 w 6509657"/>
                  <a:gd name="connsiteY46" fmla="*/ 520953 h 6857998"/>
                  <a:gd name="connsiteX47" fmla="*/ 6125250 w 6509657"/>
                  <a:gd name="connsiteY47" fmla="*/ 268794 h 6857998"/>
                  <a:gd name="connsiteX48" fmla="*/ 6120374 w 6509657"/>
                  <a:gd name="connsiteY48" fmla="*/ 299164 h 6857998"/>
                  <a:gd name="connsiteX49" fmla="*/ 6121819 w 6509657"/>
                  <a:gd name="connsiteY49" fmla="*/ 328017 h 6857998"/>
                  <a:gd name="connsiteX50" fmla="*/ 0 w 6509657"/>
                  <a:gd name="connsiteY50" fmla="*/ 0 h 6857998"/>
                  <a:gd name="connsiteX51" fmla="*/ 6442666 w 6509657"/>
                  <a:gd name="connsiteY51" fmla="*/ 0 h 6857998"/>
                  <a:gd name="connsiteX52" fmla="*/ 6438451 w 6509657"/>
                  <a:gd name="connsiteY52" fmla="*/ 24480 h 6857998"/>
                  <a:gd name="connsiteX53" fmla="*/ 6426440 w 6509657"/>
                  <a:gd name="connsiteY53" fmla="*/ 47806 h 6857998"/>
                  <a:gd name="connsiteX54" fmla="*/ 6417296 w 6509657"/>
                  <a:gd name="connsiteY54" fmla="*/ 105718 h 6857998"/>
                  <a:gd name="connsiteX55" fmla="*/ 6418631 w 6509657"/>
                  <a:gd name="connsiteY55" fmla="*/ 152584 h 6857998"/>
                  <a:gd name="connsiteX56" fmla="*/ 6420344 w 6509657"/>
                  <a:gd name="connsiteY56" fmla="*/ 234883 h 6857998"/>
                  <a:gd name="connsiteX57" fmla="*/ 6424727 w 6509657"/>
                  <a:gd name="connsiteY57" fmla="*/ 261173 h 6857998"/>
                  <a:gd name="connsiteX58" fmla="*/ 6412152 w 6509657"/>
                  <a:gd name="connsiteY58" fmla="*/ 380050 h 6857998"/>
                  <a:gd name="connsiteX59" fmla="*/ 6411200 w 6509657"/>
                  <a:gd name="connsiteY59" fmla="*/ 447870 h 6857998"/>
                  <a:gd name="connsiteX60" fmla="*/ 6395577 w 6509657"/>
                  <a:gd name="connsiteY60" fmla="*/ 524262 h 6857998"/>
                  <a:gd name="connsiteX61" fmla="*/ 6396339 w 6509657"/>
                  <a:gd name="connsiteY61" fmla="*/ 546552 h 6857998"/>
                  <a:gd name="connsiteX62" fmla="*/ 6397674 w 6509657"/>
                  <a:gd name="connsiteY62" fmla="*/ 571508 h 6857998"/>
                  <a:gd name="connsiteX63" fmla="*/ 6398818 w 6509657"/>
                  <a:gd name="connsiteY63" fmla="*/ 648092 h 6857998"/>
                  <a:gd name="connsiteX64" fmla="*/ 6404531 w 6509657"/>
                  <a:gd name="connsiteY64" fmla="*/ 694576 h 6857998"/>
                  <a:gd name="connsiteX65" fmla="*/ 6401104 w 6509657"/>
                  <a:gd name="connsiteY65" fmla="*/ 783158 h 6857998"/>
                  <a:gd name="connsiteX66" fmla="*/ 6406056 w 6509657"/>
                  <a:gd name="connsiteY66" fmla="*/ 815929 h 6857998"/>
                  <a:gd name="connsiteX67" fmla="*/ 6406628 w 6509657"/>
                  <a:gd name="connsiteY67" fmla="*/ 898797 h 6857998"/>
                  <a:gd name="connsiteX68" fmla="*/ 6403770 w 6509657"/>
                  <a:gd name="connsiteY68" fmla="*/ 973095 h 6857998"/>
                  <a:gd name="connsiteX69" fmla="*/ 6405294 w 6509657"/>
                  <a:gd name="connsiteY69" fmla="*/ 1044725 h 6857998"/>
                  <a:gd name="connsiteX70" fmla="*/ 6411580 w 6509657"/>
                  <a:gd name="connsiteY70" fmla="*/ 1095972 h 6857998"/>
                  <a:gd name="connsiteX71" fmla="*/ 6415391 w 6509657"/>
                  <a:gd name="connsiteY71" fmla="*/ 1151600 h 6857998"/>
                  <a:gd name="connsiteX72" fmla="*/ 6438060 w 6509657"/>
                  <a:gd name="connsiteY72" fmla="*/ 1304955 h 6857998"/>
                  <a:gd name="connsiteX73" fmla="*/ 6432537 w 6509657"/>
                  <a:gd name="connsiteY73" fmla="*/ 1333341 h 6857998"/>
                  <a:gd name="connsiteX74" fmla="*/ 6427393 w 6509657"/>
                  <a:gd name="connsiteY74" fmla="*/ 1494509 h 6857998"/>
                  <a:gd name="connsiteX75" fmla="*/ 6427775 w 6509657"/>
                  <a:gd name="connsiteY75" fmla="*/ 1529563 h 6857998"/>
                  <a:gd name="connsiteX76" fmla="*/ 6405294 w 6509657"/>
                  <a:gd name="connsiteY76" fmla="*/ 1623675 h 6857998"/>
                  <a:gd name="connsiteX77" fmla="*/ 6440919 w 6509657"/>
                  <a:gd name="connsiteY77" fmla="*/ 1768838 h 6857998"/>
                  <a:gd name="connsiteX78" fmla="*/ 6485496 w 6509657"/>
                  <a:gd name="connsiteY78" fmla="*/ 1904673 h 6857998"/>
                  <a:gd name="connsiteX79" fmla="*/ 6491212 w 6509657"/>
                  <a:gd name="connsiteY79" fmla="*/ 1921817 h 6857998"/>
                  <a:gd name="connsiteX80" fmla="*/ 6500928 w 6509657"/>
                  <a:gd name="connsiteY80" fmla="*/ 1970586 h 6857998"/>
                  <a:gd name="connsiteX81" fmla="*/ 6504358 w 6509657"/>
                  <a:gd name="connsiteY81" fmla="*/ 2030977 h 6857998"/>
                  <a:gd name="connsiteX82" fmla="*/ 6509406 w 6509657"/>
                  <a:gd name="connsiteY82" fmla="*/ 2069340 h 6857998"/>
                  <a:gd name="connsiteX83" fmla="*/ 6509657 w 6509657"/>
                  <a:gd name="connsiteY83" fmla="*/ 2072225 h 6857998"/>
                  <a:gd name="connsiteX84" fmla="*/ 6509657 w 6509657"/>
                  <a:gd name="connsiteY84" fmla="*/ 2131532 h 6857998"/>
                  <a:gd name="connsiteX85" fmla="*/ 6508786 w 6509657"/>
                  <a:gd name="connsiteY85" fmla="*/ 2138304 h 6857998"/>
                  <a:gd name="connsiteX86" fmla="*/ 6502262 w 6509657"/>
                  <a:gd name="connsiteY86" fmla="*/ 2168903 h 6857998"/>
                  <a:gd name="connsiteX87" fmla="*/ 6486640 w 6509657"/>
                  <a:gd name="connsiteY87" fmla="*/ 2254633 h 6857998"/>
                  <a:gd name="connsiteX88" fmla="*/ 6471780 w 6509657"/>
                  <a:gd name="connsiteY88" fmla="*/ 2335405 h 6857998"/>
                  <a:gd name="connsiteX89" fmla="*/ 6489306 w 6509657"/>
                  <a:gd name="connsiteY89" fmla="*/ 2360933 h 6857998"/>
                  <a:gd name="connsiteX90" fmla="*/ 6504547 w 6509657"/>
                  <a:gd name="connsiteY90" fmla="*/ 2400369 h 6857998"/>
                  <a:gd name="connsiteX91" fmla="*/ 6486258 w 6509657"/>
                  <a:gd name="connsiteY91" fmla="*/ 2444184 h 6857998"/>
                  <a:gd name="connsiteX92" fmla="*/ 6448350 w 6509657"/>
                  <a:gd name="connsiteY92" fmla="*/ 2546678 h 6857998"/>
                  <a:gd name="connsiteX93" fmla="*/ 6446633 w 6509657"/>
                  <a:gd name="connsiteY93" fmla="*/ 2611450 h 6857998"/>
                  <a:gd name="connsiteX94" fmla="*/ 6430441 w 6509657"/>
                  <a:gd name="connsiteY94" fmla="*/ 2752235 h 6857998"/>
                  <a:gd name="connsiteX95" fmla="*/ 6407389 w 6509657"/>
                  <a:gd name="connsiteY95" fmla="*/ 2844248 h 6857998"/>
                  <a:gd name="connsiteX96" fmla="*/ 6381291 w 6509657"/>
                  <a:gd name="connsiteY96" fmla="*/ 2910353 h 6857998"/>
                  <a:gd name="connsiteX97" fmla="*/ 6347189 w 6509657"/>
                  <a:gd name="connsiteY97" fmla="*/ 3005035 h 6857998"/>
                  <a:gd name="connsiteX98" fmla="*/ 6329473 w 6509657"/>
                  <a:gd name="connsiteY98" fmla="*/ 3100099 h 6857998"/>
                  <a:gd name="connsiteX99" fmla="*/ 6307182 w 6509657"/>
                  <a:gd name="connsiteY99" fmla="*/ 3168870 h 6857998"/>
                  <a:gd name="connsiteX100" fmla="*/ 6291942 w 6509657"/>
                  <a:gd name="connsiteY100" fmla="*/ 3252885 h 6857998"/>
                  <a:gd name="connsiteX101" fmla="*/ 6291371 w 6509657"/>
                  <a:gd name="connsiteY101" fmla="*/ 3323372 h 6857998"/>
                  <a:gd name="connsiteX102" fmla="*/ 6294039 w 6509657"/>
                  <a:gd name="connsiteY102" fmla="*/ 3433866 h 6857998"/>
                  <a:gd name="connsiteX103" fmla="*/ 6247937 w 6509657"/>
                  <a:gd name="connsiteY103" fmla="*/ 3569124 h 6857998"/>
                  <a:gd name="connsiteX104" fmla="*/ 6237648 w 6509657"/>
                  <a:gd name="connsiteY104" fmla="*/ 3623799 h 6857998"/>
                  <a:gd name="connsiteX105" fmla="*/ 6232886 w 6509657"/>
                  <a:gd name="connsiteY105" fmla="*/ 3675238 h 6857998"/>
                  <a:gd name="connsiteX106" fmla="*/ 6202214 w 6509657"/>
                  <a:gd name="connsiteY106" fmla="*/ 3784397 h 6857998"/>
                  <a:gd name="connsiteX107" fmla="*/ 6192116 w 6509657"/>
                  <a:gd name="connsiteY107" fmla="*/ 3828785 h 6857998"/>
                  <a:gd name="connsiteX108" fmla="*/ 6192308 w 6509657"/>
                  <a:gd name="connsiteY108" fmla="*/ 3890891 h 6857998"/>
                  <a:gd name="connsiteX109" fmla="*/ 6178210 w 6509657"/>
                  <a:gd name="connsiteY109" fmla="*/ 4003861 h 6857998"/>
                  <a:gd name="connsiteX110" fmla="*/ 6137060 w 6509657"/>
                  <a:gd name="connsiteY110" fmla="*/ 4116641 h 6857998"/>
                  <a:gd name="connsiteX111" fmla="*/ 6141062 w 6509657"/>
                  <a:gd name="connsiteY111" fmla="*/ 4164458 h 6857998"/>
                  <a:gd name="connsiteX112" fmla="*/ 6140110 w 6509657"/>
                  <a:gd name="connsiteY112" fmla="*/ 4181603 h 6857998"/>
                  <a:gd name="connsiteX113" fmla="*/ 6117439 w 6509657"/>
                  <a:gd name="connsiteY113" fmla="*/ 4335722 h 6857998"/>
                  <a:gd name="connsiteX114" fmla="*/ 6114962 w 6509657"/>
                  <a:gd name="connsiteY114" fmla="*/ 4351154 h 6857998"/>
                  <a:gd name="connsiteX115" fmla="*/ 6094769 w 6509657"/>
                  <a:gd name="connsiteY115" fmla="*/ 4423545 h 6857998"/>
                  <a:gd name="connsiteX116" fmla="*/ 6082195 w 6509657"/>
                  <a:gd name="connsiteY116" fmla="*/ 4606053 h 6857998"/>
                  <a:gd name="connsiteX117" fmla="*/ 6080672 w 6509657"/>
                  <a:gd name="connsiteY117" fmla="*/ 4617291 h 6857998"/>
                  <a:gd name="connsiteX118" fmla="*/ 6090768 w 6509657"/>
                  <a:gd name="connsiteY118" fmla="*/ 4678445 h 6857998"/>
                  <a:gd name="connsiteX119" fmla="*/ 6105056 w 6509657"/>
                  <a:gd name="connsiteY119" fmla="*/ 4708734 h 6857998"/>
                  <a:gd name="connsiteX120" fmla="*/ 6119916 w 6509657"/>
                  <a:gd name="connsiteY120" fmla="*/ 4755980 h 6857998"/>
                  <a:gd name="connsiteX121" fmla="*/ 6125441 w 6509657"/>
                  <a:gd name="connsiteY121" fmla="*/ 4803988 h 6857998"/>
                  <a:gd name="connsiteX122" fmla="*/ 6102960 w 6509657"/>
                  <a:gd name="connsiteY122" fmla="*/ 4884572 h 6857998"/>
                  <a:gd name="connsiteX123" fmla="*/ 6100674 w 6509657"/>
                  <a:gd name="connsiteY123" fmla="*/ 4913909 h 6857998"/>
                  <a:gd name="connsiteX124" fmla="*/ 6089816 w 6509657"/>
                  <a:gd name="connsiteY124" fmla="*/ 4979253 h 6857998"/>
                  <a:gd name="connsiteX125" fmla="*/ 6090577 w 6509657"/>
                  <a:gd name="connsiteY125" fmla="*/ 5036405 h 6857998"/>
                  <a:gd name="connsiteX126" fmla="*/ 6107914 w 6509657"/>
                  <a:gd name="connsiteY126" fmla="*/ 5082317 h 6857998"/>
                  <a:gd name="connsiteX127" fmla="*/ 6111342 w 6509657"/>
                  <a:gd name="connsiteY127" fmla="*/ 5148995 h 6857998"/>
                  <a:gd name="connsiteX128" fmla="*/ 6098770 w 6509657"/>
                  <a:gd name="connsiteY128" fmla="*/ 5192051 h 6857998"/>
                  <a:gd name="connsiteX129" fmla="*/ 6097056 w 6509657"/>
                  <a:gd name="connsiteY129" fmla="*/ 5200813 h 6857998"/>
                  <a:gd name="connsiteX130" fmla="*/ 6096291 w 6509657"/>
                  <a:gd name="connsiteY130" fmla="*/ 5313403 h 6857998"/>
                  <a:gd name="connsiteX131" fmla="*/ 6134203 w 6509657"/>
                  <a:gd name="connsiteY131" fmla="*/ 5453995 h 6857998"/>
                  <a:gd name="connsiteX132" fmla="*/ 6142206 w 6509657"/>
                  <a:gd name="connsiteY132" fmla="*/ 5477239 h 6857998"/>
                  <a:gd name="connsiteX133" fmla="*/ 6156112 w 6509657"/>
                  <a:gd name="connsiteY133" fmla="*/ 5590590 h 6857998"/>
                  <a:gd name="connsiteX134" fmla="*/ 6170210 w 6509657"/>
                  <a:gd name="connsiteY134" fmla="*/ 5651360 h 6857998"/>
                  <a:gd name="connsiteX135" fmla="*/ 6170972 w 6509657"/>
                  <a:gd name="connsiteY135" fmla="*/ 5695178 h 6857998"/>
                  <a:gd name="connsiteX136" fmla="*/ 6195927 w 6509657"/>
                  <a:gd name="connsiteY136" fmla="*/ 5748136 h 6857998"/>
                  <a:gd name="connsiteX137" fmla="*/ 6206787 w 6509657"/>
                  <a:gd name="connsiteY137" fmla="*/ 5765474 h 6857998"/>
                  <a:gd name="connsiteX138" fmla="*/ 6213264 w 6509657"/>
                  <a:gd name="connsiteY138" fmla="*/ 5786239 h 6857998"/>
                  <a:gd name="connsiteX139" fmla="*/ 6233839 w 6509657"/>
                  <a:gd name="connsiteY139" fmla="*/ 5880348 h 6857998"/>
                  <a:gd name="connsiteX140" fmla="*/ 6245457 w 6509657"/>
                  <a:gd name="connsiteY140" fmla="*/ 5897114 h 6857998"/>
                  <a:gd name="connsiteX141" fmla="*/ 6252699 w 6509657"/>
                  <a:gd name="connsiteY141" fmla="*/ 5908355 h 6857998"/>
                  <a:gd name="connsiteX142" fmla="*/ 6264891 w 6509657"/>
                  <a:gd name="connsiteY142" fmla="*/ 5999796 h 6857998"/>
                  <a:gd name="connsiteX143" fmla="*/ 6299372 w 6509657"/>
                  <a:gd name="connsiteY143" fmla="*/ 6056948 h 6857998"/>
                  <a:gd name="connsiteX144" fmla="*/ 6314041 w 6509657"/>
                  <a:gd name="connsiteY144" fmla="*/ 6072569 h 6857998"/>
                  <a:gd name="connsiteX145" fmla="*/ 6336139 w 6509657"/>
                  <a:gd name="connsiteY145" fmla="*/ 6127247 h 6857998"/>
                  <a:gd name="connsiteX146" fmla="*/ 6378623 w 6509657"/>
                  <a:gd name="connsiteY146" fmla="*/ 6311084 h 6857998"/>
                  <a:gd name="connsiteX147" fmla="*/ 6363571 w 6509657"/>
                  <a:gd name="connsiteY147" fmla="*/ 6363664 h 6857998"/>
                  <a:gd name="connsiteX148" fmla="*/ 6403960 w 6509657"/>
                  <a:gd name="connsiteY148" fmla="*/ 6463490 h 6857998"/>
                  <a:gd name="connsiteX149" fmla="*/ 6426820 w 6509657"/>
                  <a:gd name="connsiteY149" fmla="*/ 6550742 h 6857998"/>
                  <a:gd name="connsiteX150" fmla="*/ 6432347 w 6509657"/>
                  <a:gd name="connsiteY150" fmla="*/ 6583128 h 6857998"/>
                  <a:gd name="connsiteX151" fmla="*/ 6442443 w 6509657"/>
                  <a:gd name="connsiteY151" fmla="*/ 6685617 h 6857998"/>
                  <a:gd name="connsiteX152" fmla="*/ 6465303 w 6509657"/>
                  <a:gd name="connsiteY152" fmla="*/ 6738388 h 6857998"/>
                  <a:gd name="connsiteX153" fmla="*/ 6482807 w 6509657"/>
                  <a:gd name="connsiteY153" fmla="*/ 6796804 h 6857998"/>
                  <a:gd name="connsiteX154" fmla="*/ 6487578 w 6509657"/>
                  <a:gd name="connsiteY154" fmla="*/ 6857457 h 6857998"/>
                  <a:gd name="connsiteX155" fmla="*/ 6360339 w 6509657"/>
                  <a:gd name="connsiteY155" fmla="*/ 6857457 h 6857998"/>
                  <a:gd name="connsiteX156" fmla="*/ 6360339 w 6509657"/>
                  <a:gd name="connsiteY156" fmla="*/ 6857998 h 6857998"/>
                  <a:gd name="connsiteX157" fmla="*/ 0 w 6509657"/>
                  <a:gd name="connsiteY157"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6509657" h="6857998">
                    <a:moveTo>
                      <a:pt x="5757500" y="6118149"/>
                    </a:moveTo>
                    <a:cubicBezTo>
                      <a:pt x="5764049" y="6124102"/>
                      <a:pt x="5771670" y="6129341"/>
                      <a:pt x="5778719" y="6133723"/>
                    </a:cubicBezTo>
                    <a:cubicBezTo>
                      <a:pt x="5785863" y="6138152"/>
                      <a:pt x="5791209" y="6143474"/>
                      <a:pt x="5794879" y="6149380"/>
                    </a:cubicBezTo>
                    <a:lnTo>
                      <a:pt x="5800355" y="6166562"/>
                    </a:lnTo>
                    <a:lnTo>
                      <a:pt x="5794879" y="6149379"/>
                    </a:lnTo>
                    <a:cubicBezTo>
                      <a:pt x="5791209" y="6143474"/>
                      <a:pt x="5785863" y="6138152"/>
                      <a:pt x="5778719" y="6133722"/>
                    </a:cubicBezTo>
                    <a:cubicBezTo>
                      <a:pt x="5771670" y="6129341"/>
                      <a:pt x="5764049" y="6124102"/>
                      <a:pt x="5757500" y="6118149"/>
                    </a:cubicBezTo>
                    <a:close/>
                    <a:moveTo>
                      <a:pt x="5665657" y="4941372"/>
                    </a:moveTo>
                    <a:lnTo>
                      <a:pt x="5668987" y="4950869"/>
                    </a:lnTo>
                    <a:lnTo>
                      <a:pt x="5678672" y="4991382"/>
                    </a:lnTo>
                    <a:lnTo>
                      <a:pt x="5668987" y="4950868"/>
                    </a:lnTo>
                    <a:close/>
                    <a:moveTo>
                      <a:pt x="5669596" y="4749807"/>
                    </a:moveTo>
                    <a:cubicBezTo>
                      <a:pt x="5657460" y="4762826"/>
                      <a:pt x="5656603" y="4781365"/>
                      <a:pt x="5654889" y="4799797"/>
                    </a:cubicBezTo>
                    <a:cubicBezTo>
                      <a:pt x="5656603" y="4781365"/>
                      <a:pt x="5657460" y="4762827"/>
                      <a:pt x="5669596" y="4749807"/>
                    </a:cubicBezTo>
                    <a:close/>
                    <a:moveTo>
                      <a:pt x="5687394" y="4543185"/>
                    </a:moveTo>
                    <a:cubicBezTo>
                      <a:pt x="5688372" y="4548281"/>
                      <a:pt x="5690419" y="4553662"/>
                      <a:pt x="5692800" y="4557092"/>
                    </a:cubicBezTo>
                    <a:cubicBezTo>
                      <a:pt x="5704421" y="4573618"/>
                      <a:pt x="5713208" y="4588275"/>
                      <a:pt x="5719165" y="4602021"/>
                    </a:cubicBezTo>
                    <a:cubicBezTo>
                      <a:pt x="5713208" y="4588275"/>
                      <a:pt x="5704421" y="4573618"/>
                      <a:pt x="5692800" y="4557091"/>
                    </a:cubicBezTo>
                    <a:close/>
                    <a:moveTo>
                      <a:pt x="6153612" y="2819253"/>
                    </a:moveTo>
                    <a:lnTo>
                      <a:pt x="6165256" y="2827484"/>
                    </a:lnTo>
                    <a:lnTo>
                      <a:pt x="6165258" y="2827486"/>
                    </a:lnTo>
                    <a:lnTo>
                      <a:pt x="6193761" y="2861156"/>
                    </a:lnTo>
                    <a:lnTo>
                      <a:pt x="6184107" y="2842392"/>
                    </a:lnTo>
                    <a:lnTo>
                      <a:pt x="6165258" y="2827486"/>
                    </a:lnTo>
                    <a:lnTo>
                      <a:pt x="6165256" y="2827483"/>
                    </a:lnTo>
                    <a:close/>
                    <a:moveTo>
                      <a:pt x="6083958" y="1974015"/>
                    </a:moveTo>
                    <a:lnTo>
                      <a:pt x="6077444" y="1999763"/>
                    </a:lnTo>
                    <a:cubicBezTo>
                      <a:pt x="6073635" y="2008056"/>
                      <a:pt x="6067955" y="2016020"/>
                      <a:pt x="6059716" y="2023547"/>
                    </a:cubicBezTo>
                    <a:cubicBezTo>
                      <a:pt x="6076195" y="2008497"/>
                      <a:pt x="6082433" y="1991685"/>
                      <a:pt x="6083958" y="1974015"/>
                    </a:cubicBezTo>
                    <a:close/>
                    <a:moveTo>
                      <a:pt x="6066764" y="1768838"/>
                    </a:moveTo>
                    <a:cubicBezTo>
                      <a:pt x="6062383" y="1774411"/>
                      <a:pt x="6059620" y="1779948"/>
                      <a:pt x="6058162" y="1785412"/>
                    </a:cubicBezTo>
                    <a:lnTo>
                      <a:pt x="6057382" y="1801558"/>
                    </a:lnTo>
                    <a:cubicBezTo>
                      <a:pt x="6055715" y="1790986"/>
                      <a:pt x="6058001" y="1779981"/>
                      <a:pt x="6066764" y="1768838"/>
                    </a:cubicBezTo>
                    <a:close/>
                    <a:moveTo>
                      <a:pt x="6176353" y="520953"/>
                    </a:moveTo>
                    <a:lnTo>
                      <a:pt x="6169625" y="549926"/>
                    </a:lnTo>
                    <a:lnTo>
                      <a:pt x="6163371" y="566616"/>
                    </a:lnTo>
                    <a:lnTo>
                      <a:pt x="6157421" y="581804"/>
                    </a:lnTo>
                    <a:lnTo>
                      <a:pt x="6157002" y="583595"/>
                    </a:lnTo>
                    <a:lnTo>
                      <a:pt x="6154828" y="589388"/>
                    </a:lnTo>
                    <a:cubicBezTo>
                      <a:pt x="6152427" y="597005"/>
                      <a:pt x="6150670" y="604728"/>
                      <a:pt x="6150205" y="612658"/>
                    </a:cubicBezTo>
                    <a:lnTo>
                      <a:pt x="6157002" y="583595"/>
                    </a:lnTo>
                    <a:lnTo>
                      <a:pt x="6163319" y="566754"/>
                    </a:lnTo>
                    <a:lnTo>
                      <a:pt x="6163371" y="566616"/>
                    </a:lnTo>
                    <a:lnTo>
                      <a:pt x="6169209" y="551717"/>
                    </a:lnTo>
                    <a:lnTo>
                      <a:pt x="6169625" y="549926"/>
                    </a:lnTo>
                    <a:lnTo>
                      <a:pt x="6171790" y="544146"/>
                    </a:lnTo>
                    <a:cubicBezTo>
                      <a:pt x="6174177" y="536547"/>
                      <a:pt x="6175914" y="528850"/>
                      <a:pt x="6176353" y="520953"/>
                    </a:cubicBezTo>
                    <a:close/>
                    <a:moveTo>
                      <a:pt x="6125250" y="268794"/>
                    </a:moveTo>
                    <a:cubicBezTo>
                      <a:pt x="6122725" y="279176"/>
                      <a:pt x="6121022" y="289296"/>
                      <a:pt x="6120374" y="299164"/>
                    </a:cubicBezTo>
                    <a:cubicBezTo>
                      <a:pt x="6119725" y="309031"/>
                      <a:pt x="6120130" y="318646"/>
                      <a:pt x="6121819" y="328017"/>
                    </a:cubicBezTo>
                    <a:close/>
                    <a:moveTo>
                      <a:pt x="0" y="0"/>
                    </a:moveTo>
                    <a:lnTo>
                      <a:pt x="6442666" y="0"/>
                    </a:lnTo>
                    <a:lnTo>
                      <a:pt x="6438451" y="24480"/>
                    </a:lnTo>
                    <a:cubicBezTo>
                      <a:pt x="6435966" y="32636"/>
                      <a:pt x="6432204" y="40471"/>
                      <a:pt x="6426440" y="47806"/>
                    </a:cubicBezTo>
                    <a:cubicBezTo>
                      <a:pt x="6411580" y="66857"/>
                      <a:pt x="6415009" y="85336"/>
                      <a:pt x="6417296" y="105718"/>
                    </a:cubicBezTo>
                    <a:cubicBezTo>
                      <a:pt x="6419010" y="121150"/>
                      <a:pt x="6418439" y="136963"/>
                      <a:pt x="6418631" y="152584"/>
                    </a:cubicBezTo>
                    <a:cubicBezTo>
                      <a:pt x="6419200" y="180017"/>
                      <a:pt x="6419391" y="207450"/>
                      <a:pt x="6420344" y="234883"/>
                    </a:cubicBezTo>
                    <a:cubicBezTo>
                      <a:pt x="6420724" y="243648"/>
                      <a:pt x="6425489" y="252600"/>
                      <a:pt x="6424727" y="261173"/>
                    </a:cubicBezTo>
                    <a:cubicBezTo>
                      <a:pt x="6421106" y="300800"/>
                      <a:pt x="6415391" y="340425"/>
                      <a:pt x="6412152" y="380050"/>
                    </a:cubicBezTo>
                    <a:cubicBezTo>
                      <a:pt x="6410248" y="402529"/>
                      <a:pt x="6413865" y="425581"/>
                      <a:pt x="6411200" y="447870"/>
                    </a:cubicBezTo>
                    <a:cubicBezTo>
                      <a:pt x="6408152" y="473587"/>
                      <a:pt x="6400342" y="498733"/>
                      <a:pt x="6395577" y="524262"/>
                    </a:cubicBezTo>
                    <a:cubicBezTo>
                      <a:pt x="6394245" y="531310"/>
                      <a:pt x="6395960" y="539121"/>
                      <a:pt x="6396339" y="546552"/>
                    </a:cubicBezTo>
                    <a:cubicBezTo>
                      <a:pt x="6396721" y="554933"/>
                      <a:pt x="6397483" y="563125"/>
                      <a:pt x="6397674" y="571508"/>
                    </a:cubicBezTo>
                    <a:cubicBezTo>
                      <a:pt x="6398056" y="597037"/>
                      <a:pt x="6397483" y="622564"/>
                      <a:pt x="6398818" y="648092"/>
                    </a:cubicBezTo>
                    <a:cubicBezTo>
                      <a:pt x="6399579" y="663713"/>
                      <a:pt x="6407389" y="680096"/>
                      <a:pt x="6404531" y="694576"/>
                    </a:cubicBezTo>
                    <a:cubicBezTo>
                      <a:pt x="6399008" y="724104"/>
                      <a:pt x="6411390" y="753633"/>
                      <a:pt x="6401104" y="783158"/>
                    </a:cubicBezTo>
                    <a:cubicBezTo>
                      <a:pt x="6398056" y="792306"/>
                      <a:pt x="6405676" y="804877"/>
                      <a:pt x="6406056" y="815929"/>
                    </a:cubicBezTo>
                    <a:cubicBezTo>
                      <a:pt x="6407008" y="843552"/>
                      <a:pt x="6406818" y="871173"/>
                      <a:pt x="6406628" y="898797"/>
                    </a:cubicBezTo>
                    <a:cubicBezTo>
                      <a:pt x="6406438" y="923562"/>
                      <a:pt x="6409104" y="949281"/>
                      <a:pt x="6403770" y="973095"/>
                    </a:cubicBezTo>
                    <a:cubicBezTo>
                      <a:pt x="6398056" y="998052"/>
                      <a:pt x="6398818" y="1020529"/>
                      <a:pt x="6405294" y="1044725"/>
                    </a:cubicBezTo>
                    <a:cubicBezTo>
                      <a:pt x="6409676" y="1061298"/>
                      <a:pt x="6410248" y="1078826"/>
                      <a:pt x="6411580" y="1095972"/>
                    </a:cubicBezTo>
                    <a:cubicBezTo>
                      <a:pt x="6413104" y="1114449"/>
                      <a:pt x="6409104" y="1134834"/>
                      <a:pt x="6415391" y="1151600"/>
                    </a:cubicBezTo>
                    <a:cubicBezTo>
                      <a:pt x="6434060" y="1201512"/>
                      <a:pt x="6438060" y="1252757"/>
                      <a:pt x="6438060" y="1304955"/>
                    </a:cubicBezTo>
                    <a:cubicBezTo>
                      <a:pt x="6438060" y="1314483"/>
                      <a:pt x="6435395" y="1324198"/>
                      <a:pt x="6432537" y="1333341"/>
                    </a:cubicBezTo>
                    <a:cubicBezTo>
                      <a:pt x="6415391" y="1386684"/>
                      <a:pt x="6416914" y="1440216"/>
                      <a:pt x="6427393" y="1494509"/>
                    </a:cubicBezTo>
                    <a:cubicBezTo>
                      <a:pt x="6429679" y="1505751"/>
                      <a:pt x="6430060" y="1518324"/>
                      <a:pt x="6427775" y="1529563"/>
                    </a:cubicBezTo>
                    <a:cubicBezTo>
                      <a:pt x="6421106" y="1561189"/>
                      <a:pt x="6410056" y="1591859"/>
                      <a:pt x="6405294" y="1623675"/>
                    </a:cubicBezTo>
                    <a:cubicBezTo>
                      <a:pt x="6397483" y="1676253"/>
                      <a:pt x="6423771" y="1721785"/>
                      <a:pt x="6440919" y="1768838"/>
                    </a:cubicBezTo>
                    <a:cubicBezTo>
                      <a:pt x="6457112" y="1813610"/>
                      <a:pt x="6493689" y="1851709"/>
                      <a:pt x="6485496" y="1904673"/>
                    </a:cubicBezTo>
                    <a:cubicBezTo>
                      <a:pt x="6484735" y="1910004"/>
                      <a:pt x="6489878" y="1915912"/>
                      <a:pt x="6491212" y="1921817"/>
                    </a:cubicBezTo>
                    <a:cubicBezTo>
                      <a:pt x="6494833" y="1938009"/>
                      <a:pt x="6499211" y="1954202"/>
                      <a:pt x="6500928" y="1970586"/>
                    </a:cubicBezTo>
                    <a:cubicBezTo>
                      <a:pt x="6503215" y="1990589"/>
                      <a:pt x="6502454" y="2010974"/>
                      <a:pt x="6504358" y="2030977"/>
                    </a:cubicBezTo>
                    <a:cubicBezTo>
                      <a:pt x="6505501" y="2043835"/>
                      <a:pt x="6507596" y="2056600"/>
                      <a:pt x="6509406" y="2069340"/>
                    </a:cubicBezTo>
                    <a:lnTo>
                      <a:pt x="6509657" y="2072225"/>
                    </a:lnTo>
                    <a:lnTo>
                      <a:pt x="6509657" y="2131532"/>
                    </a:lnTo>
                    <a:lnTo>
                      <a:pt x="6508786" y="2138304"/>
                    </a:lnTo>
                    <a:cubicBezTo>
                      <a:pt x="6506595" y="2148519"/>
                      <a:pt x="6503977" y="2158712"/>
                      <a:pt x="6502262" y="2168903"/>
                    </a:cubicBezTo>
                    <a:cubicBezTo>
                      <a:pt x="6497499" y="2197670"/>
                      <a:pt x="6498833" y="2229296"/>
                      <a:pt x="6486640" y="2254633"/>
                    </a:cubicBezTo>
                    <a:cubicBezTo>
                      <a:pt x="6473686" y="2281683"/>
                      <a:pt x="6467780" y="2307402"/>
                      <a:pt x="6471780" y="2335405"/>
                    </a:cubicBezTo>
                    <a:cubicBezTo>
                      <a:pt x="6473114" y="2344741"/>
                      <a:pt x="6481116" y="2356744"/>
                      <a:pt x="6489306" y="2360933"/>
                    </a:cubicBezTo>
                    <a:cubicBezTo>
                      <a:pt x="6507595" y="2370270"/>
                      <a:pt x="6510835" y="2383032"/>
                      <a:pt x="6504547" y="2400369"/>
                    </a:cubicBezTo>
                    <a:cubicBezTo>
                      <a:pt x="6499211" y="2415420"/>
                      <a:pt x="6496546" y="2433897"/>
                      <a:pt x="6486258" y="2444184"/>
                    </a:cubicBezTo>
                    <a:cubicBezTo>
                      <a:pt x="6457112" y="2473333"/>
                      <a:pt x="6456160" y="2510483"/>
                      <a:pt x="6448350" y="2546678"/>
                    </a:cubicBezTo>
                    <a:cubicBezTo>
                      <a:pt x="6443585" y="2568774"/>
                      <a:pt x="6443395" y="2589352"/>
                      <a:pt x="6446633" y="2611450"/>
                    </a:cubicBezTo>
                    <a:cubicBezTo>
                      <a:pt x="6453872" y="2659455"/>
                      <a:pt x="6443585" y="2706131"/>
                      <a:pt x="6430441" y="2752235"/>
                    </a:cubicBezTo>
                    <a:cubicBezTo>
                      <a:pt x="6421679" y="2782716"/>
                      <a:pt x="6416344" y="2813958"/>
                      <a:pt x="6407389" y="2844248"/>
                    </a:cubicBezTo>
                    <a:cubicBezTo>
                      <a:pt x="6400531" y="2866918"/>
                      <a:pt x="6392339" y="2889587"/>
                      <a:pt x="6381291" y="2910353"/>
                    </a:cubicBezTo>
                    <a:cubicBezTo>
                      <a:pt x="6365097" y="2940455"/>
                      <a:pt x="6340712" y="2966742"/>
                      <a:pt x="6347189" y="3005035"/>
                    </a:cubicBezTo>
                    <a:cubicBezTo>
                      <a:pt x="6352904" y="3038756"/>
                      <a:pt x="6340904" y="3069235"/>
                      <a:pt x="6329473" y="3100099"/>
                    </a:cubicBezTo>
                    <a:cubicBezTo>
                      <a:pt x="6321091" y="3122770"/>
                      <a:pt x="6312516" y="3145436"/>
                      <a:pt x="6307182" y="3168870"/>
                    </a:cubicBezTo>
                    <a:cubicBezTo>
                      <a:pt x="6300896" y="3196686"/>
                      <a:pt x="6303564" y="3228119"/>
                      <a:pt x="6291942" y="3252885"/>
                    </a:cubicBezTo>
                    <a:cubicBezTo>
                      <a:pt x="6279750" y="3278795"/>
                      <a:pt x="6287942" y="3300319"/>
                      <a:pt x="6291371" y="3323372"/>
                    </a:cubicBezTo>
                    <a:cubicBezTo>
                      <a:pt x="6296706" y="3360139"/>
                      <a:pt x="6306612" y="3396719"/>
                      <a:pt x="6294039" y="3433866"/>
                    </a:cubicBezTo>
                    <a:cubicBezTo>
                      <a:pt x="6278798" y="3479015"/>
                      <a:pt x="6262414" y="3523785"/>
                      <a:pt x="6247937" y="3569124"/>
                    </a:cubicBezTo>
                    <a:cubicBezTo>
                      <a:pt x="6242410" y="3586653"/>
                      <a:pt x="6240124" y="3605509"/>
                      <a:pt x="6237648" y="3623799"/>
                    </a:cubicBezTo>
                    <a:cubicBezTo>
                      <a:pt x="6235551" y="3641134"/>
                      <a:pt x="6240887" y="3661899"/>
                      <a:pt x="6232886" y="3675238"/>
                    </a:cubicBezTo>
                    <a:cubicBezTo>
                      <a:pt x="6212312" y="3709529"/>
                      <a:pt x="6202214" y="3744770"/>
                      <a:pt x="6202214" y="3784397"/>
                    </a:cubicBezTo>
                    <a:cubicBezTo>
                      <a:pt x="6202214" y="3799258"/>
                      <a:pt x="6193641" y="3813737"/>
                      <a:pt x="6192116" y="3828785"/>
                    </a:cubicBezTo>
                    <a:cubicBezTo>
                      <a:pt x="6190212" y="3849362"/>
                      <a:pt x="6185068" y="3872985"/>
                      <a:pt x="6192308" y="3890891"/>
                    </a:cubicBezTo>
                    <a:cubicBezTo>
                      <a:pt x="6209454" y="3932993"/>
                      <a:pt x="6195163" y="3967091"/>
                      <a:pt x="6178210" y="4003861"/>
                    </a:cubicBezTo>
                    <a:cubicBezTo>
                      <a:pt x="6161446" y="4040058"/>
                      <a:pt x="6148111" y="4078159"/>
                      <a:pt x="6137060" y="4116641"/>
                    </a:cubicBezTo>
                    <a:cubicBezTo>
                      <a:pt x="6133060" y="4131119"/>
                      <a:pt x="6139729" y="4148453"/>
                      <a:pt x="6141062" y="4164458"/>
                    </a:cubicBezTo>
                    <a:cubicBezTo>
                      <a:pt x="6141443" y="4170174"/>
                      <a:pt x="6142014" y="4176461"/>
                      <a:pt x="6140110" y="4181603"/>
                    </a:cubicBezTo>
                    <a:cubicBezTo>
                      <a:pt x="6121819" y="4231324"/>
                      <a:pt x="6107914" y="4281810"/>
                      <a:pt x="6117439" y="4335722"/>
                    </a:cubicBezTo>
                    <a:cubicBezTo>
                      <a:pt x="6118392" y="4340674"/>
                      <a:pt x="6116295" y="4346201"/>
                      <a:pt x="6114962" y="4351154"/>
                    </a:cubicBezTo>
                    <a:cubicBezTo>
                      <a:pt x="6108104" y="4375349"/>
                      <a:pt x="6097246" y="4398972"/>
                      <a:pt x="6094769" y="4423545"/>
                    </a:cubicBezTo>
                    <a:cubicBezTo>
                      <a:pt x="6088673" y="4484127"/>
                      <a:pt x="6086195" y="4545086"/>
                      <a:pt x="6082195" y="4606053"/>
                    </a:cubicBezTo>
                    <a:cubicBezTo>
                      <a:pt x="6082006" y="4609863"/>
                      <a:pt x="6082006" y="4613864"/>
                      <a:pt x="6080672" y="4617291"/>
                    </a:cubicBezTo>
                    <a:cubicBezTo>
                      <a:pt x="6072479" y="4639772"/>
                      <a:pt x="6075148" y="4659393"/>
                      <a:pt x="6090768" y="4678445"/>
                    </a:cubicBezTo>
                    <a:cubicBezTo>
                      <a:pt x="6097626" y="4686828"/>
                      <a:pt x="6101246" y="4698258"/>
                      <a:pt x="6105056" y="4708734"/>
                    </a:cubicBezTo>
                    <a:cubicBezTo>
                      <a:pt x="6110772" y="4724167"/>
                      <a:pt x="6116295" y="4739978"/>
                      <a:pt x="6119916" y="4755980"/>
                    </a:cubicBezTo>
                    <a:cubicBezTo>
                      <a:pt x="6123345" y="4771793"/>
                      <a:pt x="6128106" y="4788747"/>
                      <a:pt x="6125441" y="4803988"/>
                    </a:cubicBezTo>
                    <a:cubicBezTo>
                      <a:pt x="6120679" y="4831420"/>
                      <a:pt x="6110010" y="4857522"/>
                      <a:pt x="6102960" y="4884572"/>
                    </a:cubicBezTo>
                    <a:cubicBezTo>
                      <a:pt x="6100482" y="4893907"/>
                      <a:pt x="6100866" y="4904195"/>
                      <a:pt x="6100674" y="4913909"/>
                    </a:cubicBezTo>
                    <a:cubicBezTo>
                      <a:pt x="6100104" y="4936201"/>
                      <a:pt x="6105628" y="4959061"/>
                      <a:pt x="6089816" y="4979253"/>
                    </a:cubicBezTo>
                    <a:cubicBezTo>
                      <a:pt x="6074956" y="4997922"/>
                      <a:pt x="6079337" y="5016785"/>
                      <a:pt x="6090577" y="5036405"/>
                    </a:cubicBezTo>
                    <a:cubicBezTo>
                      <a:pt x="6098579" y="5050504"/>
                      <a:pt x="6104866" y="5066505"/>
                      <a:pt x="6107914" y="5082317"/>
                    </a:cubicBezTo>
                    <a:cubicBezTo>
                      <a:pt x="6112104" y="5104036"/>
                      <a:pt x="6113820" y="5125562"/>
                      <a:pt x="6111342" y="5148995"/>
                    </a:cubicBezTo>
                    <a:cubicBezTo>
                      <a:pt x="6109628" y="5165570"/>
                      <a:pt x="6108866" y="5179097"/>
                      <a:pt x="6098770" y="5192051"/>
                    </a:cubicBezTo>
                    <a:cubicBezTo>
                      <a:pt x="6097246" y="5194145"/>
                      <a:pt x="6096864" y="5197955"/>
                      <a:pt x="6097056" y="5200813"/>
                    </a:cubicBezTo>
                    <a:cubicBezTo>
                      <a:pt x="6100294" y="5238343"/>
                      <a:pt x="6098579" y="5275491"/>
                      <a:pt x="6096291" y="5313403"/>
                    </a:cubicBezTo>
                    <a:cubicBezTo>
                      <a:pt x="6093247" y="5361598"/>
                      <a:pt x="6102198" y="5412276"/>
                      <a:pt x="6134203" y="5453995"/>
                    </a:cubicBezTo>
                    <a:cubicBezTo>
                      <a:pt x="6138967" y="5460092"/>
                      <a:pt x="6141062" y="5469236"/>
                      <a:pt x="6142206" y="5477239"/>
                    </a:cubicBezTo>
                    <a:cubicBezTo>
                      <a:pt x="6147158" y="5514957"/>
                      <a:pt x="6150587" y="5552869"/>
                      <a:pt x="6156112" y="5590590"/>
                    </a:cubicBezTo>
                    <a:cubicBezTo>
                      <a:pt x="6159160" y="5611164"/>
                      <a:pt x="6161827" y="5632691"/>
                      <a:pt x="6170210" y="5651360"/>
                    </a:cubicBezTo>
                    <a:cubicBezTo>
                      <a:pt x="6178400" y="5669647"/>
                      <a:pt x="6188116" y="5684320"/>
                      <a:pt x="6170972" y="5695178"/>
                    </a:cubicBezTo>
                    <a:cubicBezTo>
                      <a:pt x="6180116" y="5714607"/>
                      <a:pt x="6187737" y="5731564"/>
                      <a:pt x="6195927" y="5748136"/>
                    </a:cubicBezTo>
                    <a:cubicBezTo>
                      <a:pt x="6198974" y="5754234"/>
                      <a:pt x="6203929" y="5759378"/>
                      <a:pt x="6206787" y="5765474"/>
                    </a:cubicBezTo>
                    <a:cubicBezTo>
                      <a:pt x="6209834" y="5771953"/>
                      <a:pt x="6211739" y="5779191"/>
                      <a:pt x="6213264" y="5786239"/>
                    </a:cubicBezTo>
                    <a:cubicBezTo>
                      <a:pt x="6220122" y="5817674"/>
                      <a:pt x="6226408" y="5849107"/>
                      <a:pt x="6233839" y="5880348"/>
                    </a:cubicBezTo>
                    <a:cubicBezTo>
                      <a:pt x="6235362" y="5886447"/>
                      <a:pt x="6241458" y="5891590"/>
                      <a:pt x="6245457" y="5897114"/>
                    </a:cubicBezTo>
                    <a:cubicBezTo>
                      <a:pt x="6248126" y="5900735"/>
                      <a:pt x="6252127" y="5904353"/>
                      <a:pt x="6252699" y="5908355"/>
                    </a:cubicBezTo>
                    <a:cubicBezTo>
                      <a:pt x="6257271" y="5938836"/>
                      <a:pt x="6262606" y="5969124"/>
                      <a:pt x="6264891" y="5999796"/>
                    </a:cubicBezTo>
                    <a:cubicBezTo>
                      <a:pt x="6266794" y="6025515"/>
                      <a:pt x="6266225" y="6050282"/>
                      <a:pt x="6299372" y="6056948"/>
                    </a:cubicBezTo>
                    <a:cubicBezTo>
                      <a:pt x="6305088" y="6058092"/>
                      <a:pt x="6311185" y="6066284"/>
                      <a:pt x="6314041" y="6072569"/>
                    </a:cubicBezTo>
                    <a:cubicBezTo>
                      <a:pt x="6322233" y="6090477"/>
                      <a:pt x="6327758" y="6109530"/>
                      <a:pt x="6336139" y="6127247"/>
                    </a:cubicBezTo>
                    <a:cubicBezTo>
                      <a:pt x="6364144" y="6185351"/>
                      <a:pt x="6381862" y="6246121"/>
                      <a:pt x="6378623" y="6311084"/>
                    </a:cubicBezTo>
                    <a:cubicBezTo>
                      <a:pt x="6377671" y="6331277"/>
                      <a:pt x="6367382" y="6350899"/>
                      <a:pt x="6363571" y="6363664"/>
                    </a:cubicBezTo>
                    <a:cubicBezTo>
                      <a:pt x="6378623" y="6400429"/>
                      <a:pt x="6393101" y="6431292"/>
                      <a:pt x="6403960" y="6463490"/>
                    </a:cubicBezTo>
                    <a:cubicBezTo>
                      <a:pt x="6413676" y="6491874"/>
                      <a:pt x="6419772" y="6521593"/>
                      <a:pt x="6426820" y="6550742"/>
                    </a:cubicBezTo>
                    <a:cubicBezTo>
                      <a:pt x="6429489" y="6561411"/>
                      <a:pt x="6431012" y="6572269"/>
                      <a:pt x="6432347" y="6583128"/>
                    </a:cubicBezTo>
                    <a:cubicBezTo>
                      <a:pt x="6436537" y="6617036"/>
                      <a:pt x="6426440" y="6652472"/>
                      <a:pt x="6442443" y="6685617"/>
                    </a:cubicBezTo>
                    <a:cubicBezTo>
                      <a:pt x="6450825" y="6702955"/>
                      <a:pt x="6460921" y="6720103"/>
                      <a:pt x="6465303" y="6738388"/>
                    </a:cubicBezTo>
                    <a:cubicBezTo>
                      <a:pt x="6470066" y="6758011"/>
                      <a:pt x="6477496" y="6777207"/>
                      <a:pt x="6482807" y="6796804"/>
                    </a:cubicBezTo>
                    <a:lnTo>
                      <a:pt x="6487578" y="6857457"/>
                    </a:lnTo>
                    <a:lnTo>
                      <a:pt x="6360339" y="6857457"/>
                    </a:lnTo>
                    <a:lnTo>
                      <a:pt x="6360339" y="6857998"/>
                    </a:lnTo>
                    <a:lnTo>
                      <a:pt x="0" y="6857998"/>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C28038CF-635C-47B0-AD1A-45C825434B2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32356" y="0"/>
              <a:ext cx="874718" cy="6857455"/>
              <a:chOff x="5632356" y="0"/>
              <a:chExt cx="874718" cy="6857455"/>
            </a:xfrm>
          </p:grpSpPr>
          <p:sp>
            <p:nvSpPr>
              <p:cNvPr id="57" name="Freeform: Shape 56">
                <a:extLst>
                  <a:ext uri="{FF2B5EF4-FFF2-40B4-BE49-F238E27FC236}">
                    <a16:creationId xmlns:a16="http://schemas.microsoft.com/office/drawing/2014/main" id="{3A20C87C-ECA0-4812-8A87-05BC76504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6"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62ADFEB1-865E-4545-83BC-455BF39EF8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7" name="Content Placeholder 6" descr="A house in the snow&#10;&#10;Description automatically generated with low confidence">
            <a:extLst>
              <a:ext uri="{FF2B5EF4-FFF2-40B4-BE49-F238E27FC236}">
                <a16:creationId xmlns:a16="http://schemas.microsoft.com/office/drawing/2014/main" id="{293483E5-8FB2-474E-8286-C50EFC9F3584}"/>
              </a:ext>
            </a:extLst>
          </p:cNvPr>
          <p:cNvPicPr>
            <a:picLocks noChangeAspect="1"/>
          </p:cNvPicPr>
          <p:nvPr/>
        </p:nvPicPr>
        <p:blipFill rotWithShape="1">
          <a:blip r:embed="rId3"/>
          <a:srcRect r="2985" b="-1"/>
          <a:stretch/>
        </p:blipFill>
        <p:spPr>
          <a:xfrm>
            <a:off x="6807649" y="1444752"/>
            <a:ext cx="5083772" cy="3655388"/>
          </a:xfrm>
          <a:prstGeom prst="rect">
            <a:avLst/>
          </a:prstGeom>
        </p:spPr>
      </p:pic>
    </p:spTree>
    <p:extLst>
      <p:ext uri="{BB962C8B-B14F-4D97-AF65-F5344CB8AC3E}">
        <p14:creationId xmlns:p14="http://schemas.microsoft.com/office/powerpoint/2010/main" val="2081646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TotalTime>
  <Words>425</Words>
  <Application>Microsoft Macintosh PowerPoint</Application>
  <PresentationFormat>Widescreen</PresentationFormat>
  <Paragraphs>19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Stephanus Haworth </vt:lpstr>
      <vt:lpstr>Stephanus Haworth</vt:lpstr>
      <vt:lpstr>George’s land divided among his children</vt:lpstr>
      <vt:lpstr>Migrating</vt:lpstr>
      <vt:lpstr>Shenandoah Valley Top box is Robert Scarbrough’s land Middle box is Absalom’s land Bottom box is Stephanus’ land  </vt:lpstr>
      <vt:lpstr>PowerPoint Presentation</vt:lpstr>
      <vt:lpstr>Guilford County, North Carolina</vt:lpstr>
      <vt:lpstr>On to North Carolina</vt:lpstr>
      <vt:lpstr>Deep River  Friends Meeting  House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Stephanus Haworth </dc:title>
  <dc:creator>Lisa Lindgren</dc:creator>
  <cp:lastModifiedBy>Lisa Lindgren</cp:lastModifiedBy>
  <cp:revision>24</cp:revision>
  <dcterms:created xsi:type="dcterms:W3CDTF">2021-05-25T20:02:14Z</dcterms:created>
  <dcterms:modified xsi:type="dcterms:W3CDTF">2021-06-15T14:01:37Z</dcterms:modified>
</cp:coreProperties>
</file>