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7" r:id="rId3"/>
    <p:sldId id="265" r:id="rId4"/>
    <p:sldId id="260" r:id="rId5"/>
    <p:sldId id="261" r:id="rId6"/>
    <p:sldId id="262" r:id="rId7"/>
    <p:sldId id="264" r:id="rId8"/>
    <p:sldId id="272" r:id="rId9"/>
    <p:sldId id="263" r:id="rId10"/>
    <p:sldId id="269" r:id="rId11"/>
    <p:sldId id="278" r:id="rId12"/>
    <p:sldId id="273" r:id="rId13"/>
    <p:sldId id="268" r:id="rId14"/>
    <p:sldId id="275" r:id="rId15"/>
    <p:sldId id="270" r:id="rId16"/>
    <p:sldId id="277" r:id="rId17"/>
    <p:sldId id="274" r:id="rId18"/>
    <p:sldId id="279" r:id="rId19"/>
    <p:sldId id="282" r:id="rId20"/>
    <p:sldId id="281" r:id="rId21"/>
    <p:sldId id="266" r:id="rId22"/>
    <p:sldId id="280" r:id="rId23"/>
    <p:sldId id="258" r:id="rId24"/>
    <p:sldId id="259" r:id="rId25"/>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226"/>
    <a:srgbClr val="FCF727"/>
    <a:srgbClr val="FC22E2"/>
    <a:srgbClr val="FFFFFF"/>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7717C6-3876-4DC4-935F-FF2128302432}" v="9" dt="2021-06-21T16:22:29.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2" autoAdjust="0"/>
    <p:restoredTop sz="65799" autoAdjust="0"/>
  </p:normalViewPr>
  <p:slideViewPr>
    <p:cSldViewPr snapToGrid="0">
      <p:cViewPr varScale="1">
        <p:scale>
          <a:sx n="69" d="100"/>
          <a:sy n="69" d="100"/>
        </p:scale>
        <p:origin x="66" y="180"/>
      </p:cViewPr>
      <p:guideLst/>
    </p:cSldViewPr>
  </p:slideViewPr>
  <p:outlineViewPr>
    <p:cViewPr>
      <p:scale>
        <a:sx n="33" d="100"/>
        <a:sy n="33" d="100"/>
      </p:scale>
      <p:origin x="0" y="-675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6" d="100"/>
          <a:sy n="86" d="100"/>
        </p:scale>
        <p:origin x="1536"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dell Haworth" userId="76aab56853d95492" providerId="LiveId" clId="{DC17F30D-7936-4073-B540-BFA4719F1252}"/>
    <pc:docChg chg="modSld">
      <pc:chgData name="Wendell Haworth" userId="76aab56853d95492" providerId="LiveId" clId="{DC17F30D-7936-4073-B540-BFA4719F1252}" dt="2021-06-02T15:31:45.590" v="29" actId="255"/>
      <pc:docMkLst>
        <pc:docMk/>
      </pc:docMkLst>
      <pc:sldChg chg="modSp mod">
        <pc:chgData name="Wendell Haworth" userId="76aab56853d95492" providerId="LiveId" clId="{DC17F30D-7936-4073-B540-BFA4719F1252}" dt="2021-06-02T15:31:45.590" v="29" actId="255"/>
        <pc:sldMkLst>
          <pc:docMk/>
          <pc:sldMk cId="4085947762" sldId="256"/>
        </pc:sldMkLst>
        <pc:spChg chg="mod">
          <ac:chgData name="Wendell Haworth" userId="76aab56853d95492" providerId="LiveId" clId="{DC17F30D-7936-4073-B540-BFA4719F1252}" dt="2021-06-02T15:31:33.862" v="28" actId="255"/>
          <ac:spMkLst>
            <pc:docMk/>
            <pc:sldMk cId="4085947762" sldId="256"/>
            <ac:spMk id="2" creationId="{7C93DEA2-BBE8-4485-A468-5B3185E53962}"/>
          </ac:spMkLst>
        </pc:spChg>
        <pc:spChg chg="mod">
          <ac:chgData name="Wendell Haworth" userId="76aab56853d95492" providerId="LiveId" clId="{DC17F30D-7936-4073-B540-BFA4719F1252}" dt="2021-06-02T15:31:45.590" v="29" actId="255"/>
          <ac:spMkLst>
            <pc:docMk/>
            <pc:sldMk cId="4085947762" sldId="256"/>
            <ac:spMk id="3" creationId="{3E037864-366C-498C-8303-15D65B2B0CF9}"/>
          </ac:spMkLst>
        </pc:spChg>
      </pc:sldChg>
    </pc:docChg>
  </pc:docChgLst>
  <pc:docChgLst>
    <pc:chgData name="Wendell Haworth" userId="76aab56853d95492" providerId="LiveId" clId="{7A7717C6-3876-4DC4-935F-FF2128302432}"/>
    <pc:docChg chg="undo redo custSel addSld delSld modSld sldOrd modNotesMaster">
      <pc:chgData name="Wendell Haworth" userId="76aab56853d95492" providerId="LiveId" clId="{7A7717C6-3876-4DC4-935F-FF2128302432}" dt="2021-06-23T18:15:54.855" v="14573" actId="20577"/>
      <pc:docMkLst>
        <pc:docMk/>
      </pc:docMkLst>
      <pc:sldChg chg="addSp modSp mod modNotesTx">
        <pc:chgData name="Wendell Haworth" userId="76aab56853d95492" providerId="LiveId" clId="{7A7717C6-3876-4DC4-935F-FF2128302432}" dt="2021-06-23T18:15:54.855" v="14573" actId="20577"/>
        <pc:sldMkLst>
          <pc:docMk/>
          <pc:sldMk cId="4085947762" sldId="256"/>
        </pc:sldMkLst>
        <pc:spChg chg="mod">
          <ac:chgData name="Wendell Haworth" userId="76aab56853d95492" providerId="LiveId" clId="{7A7717C6-3876-4DC4-935F-FF2128302432}" dt="2021-06-11T20:11:21.395" v="468" actId="14100"/>
          <ac:spMkLst>
            <pc:docMk/>
            <pc:sldMk cId="4085947762" sldId="256"/>
            <ac:spMk id="2" creationId="{7C93DEA2-BBE8-4485-A468-5B3185E53962}"/>
          </ac:spMkLst>
        </pc:spChg>
        <pc:spChg chg="add mod">
          <ac:chgData name="Wendell Haworth" userId="76aab56853d95492" providerId="LiveId" clId="{7A7717C6-3876-4DC4-935F-FF2128302432}" dt="2021-06-21T16:07:38.750" v="9562" actId="14100"/>
          <ac:spMkLst>
            <pc:docMk/>
            <pc:sldMk cId="4085947762" sldId="256"/>
            <ac:spMk id="4" creationId="{39F499E2-0BDC-4B07-B1E6-28992A7490AC}"/>
          </ac:spMkLst>
        </pc:spChg>
      </pc:sldChg>
      <pc:sldChg chg="del">
        <pc:chgData name="Wendell Haworth" userId="76aab56853d95492" providerId="LiveId" clId="{7A7717C6-3876-4DC4-935F-FF2128302432}" dt="2021-06-13T21:42:15.889" v="1236" actId="47"/>
        <pc:sldMkLst>
          <pc:docMk/>
          <pc:sldMk cId="2407161908" sldId="257"/>
        </pc:sldMkLst>
      </pc:sldChg>
      <pc:sldChg chg="modSp mod modNotesTx">
        <pc:chgData name="Wendell Haworth" userId="76aab56853d95492" providerId="LiveId" clId="{7A7717C6-3876-4DC4-935F-FF2128302432}" dt="2021-06-21T19:14:22.349" v="14572" actId="20577"/>
        <pc:sldMkLst>
          <pc:docMk/>
          <pc:sldMk cId="1864441544" sldId="258"/>
        </pc:sldMkLst>
        <pc:spChg chg="mod">
          <ac:chgData name="Wendell Haworth" userId="76aab56853d95492" providerId="LiveId" clId="{7A7717C6-3876-4DC4-935F-FF2128302432}" dt="2021-06-21T18:40:12.366" v="14268" actId="6549"/>
          <ac:spMkLst>
            <pc:docMk/>
            <pc:sldMk cId="1864441544" sldId="258"/>
            <ac:spMk id="3" creationId="{D631E331-0C12-426D-A3FF-4DB9E8070060}"/>
          </ac:spMkLst>
        </pc:spChg>
      </pc:sldChg>
      <pc:sldChg chg="modSp mod modNotesTx">
        <pc:chgData name="Wendell Haworth" userId="76aab56853d95492" providerId="LiveId" clId="{7A7717C6-3876-4DC4-935F-FF2128302432}" dt="2021-06-20T00:31:05.373" v="1547"/>
        <pc:sldMkLst>
          <pc:docMk/>
          <pc:sldMk cId="2436230448" sldId="259"/>
        </pc:sldMkLst>
        <pc:spChg chg="mod">
          <ac:chgData name="Wendell Haworth" userId="76aab56853d95492" providerId="LiveId" clId="{7A7717C6-3876-4DC4-935F-FF2128302432}" dt="2021-06-10T02:42:24.112" v="350" actId="255"/>
          <ac:spMkLst>
            <pc:docMk/>
            <pc:sldMk cId="2436230448" sldId="259"/>
            <ac:spMk id="3" creationId="{862AF9A3-FC92-4361-A08B-D344733F9940}"/>
          </ac:spMkLst>
        </pc:spChg>
      </pc:sldChg>
      <pc:sldChg chg="modSp mod modNotes modNotesTx">
        <pc:chgData name="Wendell Haworth" userId="76aab56853d95492" providerId="LiveId" clId="{7A7717C6-3876-4DC4-935F-FF2128302432}" dt="2021-06-21T18:52:21.518" v="14372" actId="20577"/>
        <pc:sldMkLst>
          <pc:docMk/>
          <pc:sldMk cId="1470857846" sldId="260"/>
        </pc:sldMkLst>
        <pc:spChg chg="mod">
          <ac:chgData name="Wendell Haworth" userId="76aab56853d95492" providerId="LiveId" clId="{7A7717C6-3876-4DC4-935F-FF2128302432}" dt="2021-06-11T00:55:12.263" v="352" actId="27636"/>
          <ac:spMkLst>
            <pc:docMk/>
            <pc:sldMk cId="1470857846" sldId="260"/>
            <ac:spMk id="3" creationId="{6FABD809-ED3D-4C82-839F-0881CC7DB7D7}"/>
          </ac:spMkLst>
        </pc:spChg>
      </pc:sldChg>
      <pc:sldChg chg="modSp mod modNotesTx">
        <pc:chgData name="Wendell Haworth" userId="76aab56853d95492" providerId="LiveId" clId="{7A7717C6-3876-4DC4-935F-FF2128302432}" dt="2021-06-21T18:58:03.230" v="14438" actId="20577"/>
        <pc:sldMkLst>
          <pc:docMk/>
          <pc:sldMk cId="3197003972" sldId="261"/>
        </pc:sldMkLst>
        <pc:spChg chg="mod">
          <ac:chgData name="Wendell Haworth" userId="76aab56853d95492" providerId="LiveId" clId="{7A7717C6-3876-4DC4-935F-FF2128302432}" dt="2021-06-13T20:37:37.365" v="1165" actId="313"/>
          <ac:spMkLst>
            <pc:docMk/>
            <pc:sldMk cId="3197003972" sldId="261"/>
            <ac:spMk id="5" creationId="{F65F2188-73FC-4BFD-AD7A-6C87DCEC5CB8}"/>
          </ac:spMkLst>
        </pc:spChg>
      </pc:sldChg>
      <pc:sldChg chg="modNotes modNotesTx">
        <pc:chgData name="Wendell Haworth" userId="76aab56853d95492" providerId="LiveId" clId="{7A7717C6-3876-4DC4-935F-FF2128302432}" dt="2021-06-21T15:40:17.176" v="8526" actId="20577"/>
        <pc:sldMkLst>
          <pc:docMk/>
          <pc:sldMk cId="1322675721" sldId="262"/>
        </pc:sldMkLst>
      </pc:sldChg>
      <pc:sldChg chg="modSp modAnim modNotesTx">
        <pc:chgData name="Wendell Haworth" userId="76aab56853d95492" providerId="LiveId" clId="{7A7717C6-3876-4DC4-935F-FF2128302432}" dt="2021-06-21T19:01:38.579" v="14439" actId="20577"/>
        <pc:sldMkLst>
          <pc:docMk/>
          <pc:sldMk cId="3751793871" sldId="263"/>
        </pc:sldMkLst>
        <pc:spChg chg="mod">
          <ac:chgData name="Wendell Haworth" userId="76aab56853d95492" providerId="LiveId" clId="{7A7717C6-3876-4DC4-935F-FF2128302432}" dt="2021-06-21T16:22:29.272" v="9605" actId="20577"/>
          <ac:spMkLst>
            <pc:docMk/>
            <pc:sldMk cId="3751793871" sldId="263"/>
            <ac:spMk id="3" creationId="{24603035-A470-42EF-8730-3FBD3D22515E}"/>
          </ac:spMkLst>
        </pc:spChg>
      </pc:sldChg>
      <pc:sldChg chg="modNotesTx">
        <pc:chgData name="Wendell Haworth" userId="76aab56853d95492" providerId="LiveId" clId="{7A7717C6-3876-4DC4-935F-FF2128302432}" dt="2021-06-21T16:09:14.663" v="9568" actId="20577"/>
        <pc:sldMkLst>
          <pc:docMk/>
          <pc:sldMk cId="3162786516" sldId="264"/>
        </pc:sldMkLst>
      </pc:sldChg>
      <pc:sldChg chg="modNotes modNotesTx">
        <pc:chgData name="Wendell Haworth" userId="76aab56853d95492" providerId="LiveId" clId="{7A7717C6-3876-4DC4-935F-FF2128302432}" dt="2021-06-21T18:57:22.589" v="14436" actId="20577"/>
        <pc:sldMkLst>
          <pc:docMk/>
          <pc:sldMk cId="1924462883" sldId="265"/>
        </pc:sldMkLst>
      </pc:sldChg>
      <pc:sldChg chg="addSp delSp modSp mod modNotes modNotesTx">
        <pc:chgData name="Wendell Haworth" userId="76aab56853d95492" providerId="LiveId" clId="{7A7717C6-3876-4DC4-935F-FF2128302432}" dt="2021-06-21T19:11:39.053" v="14553" actId="20577"/>
        <pc:sldMkLst>
          <pc:docMk/>
          <pc:sldMk cId="3525649190" sldId="266"/>
        </pc:sldMkLst>
        <pc:spChg chg="mod">
          <ac:chgData name="Wendell Haworth" userId="76aab56853d95492" providerId="LiveId" clId="{7A7717C6-3876-4DC4-935F-FF2128302432}" dt="2021-06-11T01:29:45.785" v="369" actId="207"/>
          <ac:spMkLst>
            <pc:docMk/>
            <pc:sldMk cId="3525649190" sldId="266"/>
            <ac:spMk id="2" creationId="{62F637B0-46F9-4B18-AFDB-E2D89B4C634F}"/>
          </ac:spMkLst>
        </pc:spChg>
        <pc:spChg chg="add mod">
          <ac:chgData name="Wendell Haworth" userId="76aab56853d95492" providerId="LiveId" clId="{7A7717C6-3876-4DC4-935F-FF2128302432}" dt="2021-06-20T00:40:03.191" v="1814" actId="20577"/>
          <ac:spMkLst>
            <pc:docMk/>
            <pc:sldMk cId="3525649190" sldId="266"/>
            <ac:spMk id="3" creationId="{7BB23AD8-1728-4F19-9C0D-DE34D3FA81B8}"/>
          </ac:spMkLst>
        </pc:spChg>
        <pc:spChg chg="add del">
          <ac:chgData name="Wendell Haworth" userId="76aab56853d95492" providerId="LiveId" clId="{7A7717C6-3876-4DC4-935F-FF2128302432}" dt="2021-06-11T20:51:19.527" v="506" actId="11529"/>
          <ac:spMkLst>
            <pc:docMk/>
            <pc:sldMk cId="3525649190" sldId="266"/>
            <ac:spMk id="3" creationId="{A7227E6F-C6C6-47BC-8D0B-44336DFC189C}"/>
          </ac:spMkLst>
        </pc:spChg>
        <pc:spChg chg="add mod ord">
          <ac:chgData name="Wendell Haworth" userId="76aab56853d95492" providerId="LiveId" clId="{7A7717C6-3876-4DC4-935F-FF2128302432}" dt="2021-06-11T20:56:08" v="585" actId="14100"/>
          <ac:spMkLst>
            <pc:docMk/>
            <pc:sldMk cId="3525649190" sldId="266"/>
            <ac:spMk id="5" creationId="{D1AA615B-42DD-44E8-AE20-ACD9C380832E}"/>
          </ac:spMkLst>
        </pc:spChg>
        <pc:spChg chg="mod">
          <ac:chgData name="Wendell Haworth" userId="76aab56853d95492" providerId="LiveId" clId="{7A7717C6-3876-4DC4-935F-FF2128302432}" dt="2021-06-17T03:45:08.364" v="1448" actId="20577"/>
          <ac:spMkLst>
            <pc:docMk/>
            <pc:sldMk cId="3525649190" sldId="266"/>
            <ac:spMk id="6" creationId="{F117B0AA-0678-4C81-8B10-BD886ED30B22}"/>
          </ac:spMkLst>
        </pc:spChg>
        <pc:spChg chg="add mod">
          <ac:chgData name="Wendell Haworth" userId="76aab56853d95492" providerId="LiveId" clId="{7A7717C6-3876-4DC4-935F-FF2128302432}" dt="2021-06-13T21:19:28.696" v="1194" actId="14100"/>
          <ac:spMkLst>
            <pc:docMk/>
            <pc:sldMk cId="3525649190" sldId="266"/>
            <ac:spMk id="8" creationId="{EABCA5E5-6BC7-42B1-B96A-8152F2952285}"/>
          </ac:spMkLst>
        </pc:spChg>
        <pc:spChg chg="add mod">
          <ac:chgData name="Wendell Haworth" userId="76aab56853d95492" providerId="LiveId" clId="{7A7717C6-3876-4DC4-935F-FF2128302432}" dt="2021-06-13T21:19:24.433" v="1193" actId="14100"/>
          <ac:spMkLst>
            <pc:docMk/>
            <pc:sldMk cId="3525649190" sldId="266"/>
            <ac:spMk id="10" creationId="{1C3BF662-7DE6-49F9-9BA0-482978F77496}"/>
          </ac:spMkLst>
        </pc:spChg>
        <pc:picChg chg="mod">
          <ac:chgData name="Wendell Haworth" userId="76aab56853d95492" providerId="LiveId" clId="{7A7717C6-3876-4DC4-935F-FF2128302432}" dt="2021-06-13T21:20:21.812" v="1196" actId="1076"/>
          <ac:picMkLst>
            <pc:docMk/>
            <pc:sldMk cId="3525649190" sldId="266"/>
            <ac:picMk id="4" creationId="{C4435148-AD40-474B-858A-088AEBD8C311}"/>
          </ac:picMkLst>
        </pc:picChg>
        <pc:cxnChg chg="add mod">
          <ac:chgData name="Wendell Haworth" userId="76aab56853d95492" providerId="LiveId" clId="{7A7717C6-3876-4DC4-935F-FF2128302432}" dt="2021-06-13T04:38:33.747" v="1141" actId="14100"/>
          <ac:cxnSpMkLst>
            <pc:docMk/>
            <pc:sldMk cId="3525649190" sldId="266"/>
            <ac:cxnSpMk id="7" creationId="{04C47111-CFDF-48C7-B99D-30689712CBE4}"/>
          </ac:cxnSpMkLst>
        </pc:cxnChg>
        <pc:cxnChg chg="add del">
          <ac:chgData name="Wendell Haworth" userId="76aab56853d95492" providerId="LiveId" clId="{7A7717C6-3876-4DC4-935F-FF2128302432}" dt="2021-06-11T20:58:29.210" v="601" actId="11529"/>
          <ac:cxnSpMkLst>
            <pc:docMk/>
            <pc:sldMk cId="3525649190" sldId="266"/>
            <ac:cxnSpMk id="8" creationId="{C7FA0F7A-25E2-4076-BA35-8CE2381BB177}"/>
          </ac:cxnSpMkLst>
        </pc:cxnChg>
        <pc:cxnChg chg="add mod">
          <ac:chgData name="Wendell Haworth" userId="76aab56853d95492" providerId="LiveId" clId="{7A7717C6-3876-4DC4-935F-FF2128302432}" dt="2021-06-13T04:38:56.268" v="1144" actId="14100"/>
          <ac:cxnSpMkLst>
            <pc:docMk/>
            <pc:sldMk cId="3525649190" sldId="266"/>
            <ac:cxnSpMk id="9" creationId="{4270A80D-C26E-4EFC-8F9E-2C9A65941346}"/>
          </ac:cxnSpMkLst>
        </pc:cxnChg>
      </pc:sldChg>
      <pc:sldChg chg="modSp modNotesTx">
        <pc:chgData name="Wendell Haworth" userId="76aab56853d95492" providerId="LiveId" clId="{7A7717C6-3876-4DC4-935F-FF2128302432}" dt="2021-06-21T15:21:38.043" v="8038" actId="20577"/>
        <pc:sldMkLst>
          <pc:docMk/>
          <pc:sldMk cId="4116184882" sldId="267"/>
        </pc:sldMkLst>
        <pc:spChg chg="mod">
          <ac:chgData name="Wendell Haworth" userId="76aab56853d95492" providerId="LiveId" clId="{7A7717C6-3876-4DC4-935F-FF2128302432}" dt="2021-06-12T17:00:39.954" v="669" actId="6549"/>
          <ac:spMkLst>
            <pc:docMk/>
            <pc:sldMk cId="4116184882" sldId="267"/>
            <ac:spMk id="3" creationId="{8B28315F-3F57-43EF-B2AE-6976AC9F369A}"/>
          </ac:spMkLst>
        </pc:spChg>
      </pc:sldChg>
      <pc:sldChg chg="addSp modSp mod ord modNotesTx">
        <pc:chgData name="Wendell Haworth" userId="76aab56853d95492" providerId="LiveId" clId="{7A7717C6-3876-4DC4-935F-FF2128302432}" dt="2021-06-21T18:07:03.862" v="13250" actId="20577"/>
        <pc:sldMkLst>
          <pc:docMk/>
          <pc:sldMk cId="2444886633" sldId="268"/>
        </pc:sldMkLst>
        <pc:spChg chg="mod">
          <ac:chgData name="Wendell Haworth" userId="76aab56853d95492" providerId="LiveId" clId="{7A7717C6-3876-4DC4-935F-FF2128302432}" dt="2021-06-11T01:19:20.493" v="365" actId="1076"/>
          <ac:spMkLst>
            <pc:docMk/>
            <pc:sldMk cId="2444886633" sldId="268"/>
            <ac:spMk id="2" creationId="{9109A270-A0C0-434E-AE31-D5671AB8A82A}"/>
          </ac:spMkLst>
        </pc:spChg>
        <pc:picChg chg="mod">
          <ac:chgData name="Wendell Haworth" userId="76aab56853d95492" providerId="LiveId" clId="{7A7717C6-3876-4DC4-935F-FF2128302432}" dt="2021-06-21T17:58:39.664" v="12784" actId="1076"/>
          <ac:picMkLst>
            <pc:docMk/>
            <pc:sldMk cId="2444886633" sldId="268"/>
            <ac:picMk id="4" creationId="{24DFC66A-36B2-418D-B684-BF78CDCC27C0}"/>
          </ac:picMkLst>
        </pc:picChg>
        <pc:cxnChg chg="add mod">
          <ac:chgData name="Wendell Haworth" userId="76aab56853d95492" providerId="LiveId" clId="{7A7717C6-3876-4DC4-935F-FF2128302432}" dt="2021-06-13T03:44:20.058" v="924" actId="14100"/>
          <ac:cxnSpMkLst>
            <pc:docMk/>
            <pc:sldMk cId="2444886633" sldId="268"/>
            <ac:cxnSpMk id="5" creationId="{F4E96731-1242-49F2-937F-53B49A9FD568}"/>
          </ac:cxnSpMkLst>
        </pc:cxnChg>
        <pc:cxnChg chg="add mod">
          <ac:chgData name="Wendell Haworth" userId="76aab56853d95492" providerId="LiveId" clId="{7A7717C6-3876-4DC4-935F-FF2128302432}" dt="2021-06-13T03:45:04.978" v="927" actId="1076"/>
          <ac:cxnSpMkLst>
            <pc:docMk/>
            <pc:sldMk cId="2444886633" sldId="268"/>
            <ac:cxnSpMk id="6" creationId="{3B84CD3F-D8EB-4020-A688-022ABEA2976A}"/>
          </ac:cxnSpMkLst>
        </pc:cxnChg>
      </pc:sldChg>
      <pc:sldChg chg="modSp mod modNotesTx">
        <pc:chgData name="Wendell Haworth" userId="76aab56853d95492" providerId="LiveId" clId="{7A7717C6-3876-4DC4-935F-FF2128302432}" dt="2021-06-21T19:03:09.744" v="14450" actId="20577"/>
        <pc:sldMkLst>
          <pc:docMk/>
          <pc:sldMk cId="2177404165" sldId="269"/>
        </pc:sldMkLst>
        <pc:spChg chg="mod">
          <ac:chgData name="Wendell Haworth" userId="76aab56853d95492" providerId="LiveId" clId="{7A7717C6-3876-4DC4-935F-FF2128302432}" dt="2021-06-21T16:49:33.598" v="10731" actId="27636"/>
          <ac:spMkLst>
            <pc:docMk/>
            <pc:sldMk cId="2177404165" sldId="269"/>
            <ac:spMk id="3" creationId="{0BA01BFE-1851-431F-9EF2-6DA1FDC41815}"/>
          </ac:spMkLst>
        </pc:spChg>
      </pc:sldChg>
      <pc:sldChg chg="addSp modSp mod modNotesTx">
        <pc:chgData name="Wendell Haworth" userId="76aab56853d95492" providerId="LiveId" clId="{7A7717C6-3876-4DC4-935F-FF2128302432}" dt="2021-06-21T19:08:38.963" v="14536"/>
        <pc:sldMkLst>
          <pc:docMk/>
          <pc:sldMk cId="349839203" sldId="270"/>
        </pc:sldMkLst>
        <pc:spChg chg="add mod">
          <ac:chgData name="Wendell Haworth" userId="76aab56853d95492" providerId="LiveId" clId="{7A7717C6-3876-4DC4-935F-FF2128302432}" dt="2021-06-11T17:00:44.135" v="423" actId="1076"/>
          <ac:spMkLst>
            <pc:docMk/>
            <pc:sldMk cId="349839203" sldId="270"/>
            <ac:spMk id="3" creationId="{FBA7FE74-D616-4E6C-88F4-C069EB858C92}"/>
          </ac:spMkLst>
        </pc:spChg>
        <pc:spChg chg="add mod">
          <ac:chgData name="Wendell Haworth" userId="76aab56853d95492" providerId="LiveId" clId="{7A7717C6-3876-4DC4-935F-FF2128302432}" dt="2021-06-11T17:00:38.584" v="422" actId="1076"/>
          <ac:spMkLst>
            <pc:docMk/>
            <pc:sldMk cId="349839203" sldId="270"/>
            <ac:spMk id="4" creationId="{BFF5E24E-29AE-4F0B-9846-940BD9F4B223}"/>
          </ac:spMkLst>
        </pc:spChg>
        <pc:picChg chg="mod">
          <ac:chgData name="Wendell Haworth" userId="76aab56853d95492" providerId="LiveId" clId="{7A7717C6-3876-4DC4-935F-FF2128302432}" dt="2021-06-21T18:03:27.639" v="13049" actId="1076"/>
          <ac:picMkLst>
            <pc:docMk/>
            <pc:sldMk cId="349839203" sldId="270"/>
            <ac:picMk id="5" creationId="{153432A8-48A7-4F41-8553-4EA0CD23BC57}"/>
          </ac:picMkLst>
        </pc:picChg>
        <pc:cxnChg chg="add mod">
          <ac:chgData name="Wendell Haworth" userId="76aab56853d95492" providerId="LiveId" clId="{7A7717C6-3876-4DC4-935F-FF2128302432}" dt="2021-06-13T03:46:14.114" v="937" actId="14100"/>
          <ac:cxnSpMkLst>
            <pc:docMk/>
            <pc:sldMk cId="349839203" sldId="270"/>
            <ac:cxnSpMk id="6" creationId="{6B84C70A-CB6F-463E-974D-2C85561E2A09}"/>
          </ac:cxnSpMkLst>
        </pc:cxnChg>
        <pc:cxnChg chg="add mod">
          <ac:chgData name="Wendell Haworth" userId="76aab56853d95492" providerId="LiveId" clId="{7A7717C6-3876-4DC4-935F-FF2128302432}" dt="2021-06-13T03:46:25.803" v="940" actId="14100"/>
          <ac:cxnSpMkLst>
            <pc:docMk/>
            <pc:sldMk cId="349839203" sldId="270"/>
            <ac:cxnSpMk id="8" creationId="{C5E80195-1ACE-4D55-A14A-D92DEA0DA8EE}"/>
          </ac:cxnSpMkLst>
        </pc:cxnChg>
      </pc:sldChg>
      <pc:sldChg chg="modSp mod modAnim modNotes modNotesTx">
        <pc:chgData name="Wendell Haworth" userId="76aab56853d95492" providerId="LiveId" clId="{7A7717C6-3876-4DC4-935F-FF2128302432}" dt="2021-06-21T16:11:03.478" v="9598" actId="20577"/>
        <pc:sldMkLst>
          <pc:docMk/>
          <pc:sldMk cId="331767372" sldId="272"/>
        </pc:sldMkLst>
        <pc:spChg chg="mod">
          <ac:chgData name="Wendell Haworth" userId="76aab56853d95492" providerId="LiveId" clId="{7A7717C6-3876-4DC4-935F-FF2128302432}" dt="2021-06-13T20:42:13.483" v="1166" actId="207"/>
          <ac:spMkLst>
            <pc:docMk/>
            <pc:sldMk cId="331767372" sldId="272"/>
            <ac:spMk id="3" creationId="{03D37FFF-C5EC-4B69-B002-15E006A9EAA7}"/>
          </ac:spMkLst>
        </pc:spChg>
      </pc:sldChg>
      <pc:sldChg chg="addSp modSp mod ord modNotesTx">
        <pc:chgData name="Wendell Haworth" userId="76aab56853d95492" providerId="LiveId" clId="{7A7717C6-3876-4DC4-935F-FF2128302432}" dt="2021-06-21T19:07:43.731" v="14482" actId="20577"/>
        <pc:sldMkLst>
          <pc:docMk/>
          <pc:sldMk cId="3640979695" sldId="273"/>
        </pc:sldMkLst>
        <pc:picChg chg="mod">
          <ac:chgData name="Wendell Haworth" userId="76aab56853d95492" providerId="LiveId" clId="{7A7717C6-3876-4DC4-935F-FF2128302432}" dt="2021-06-21T17:18:37.506" v="11720" actId="1076"/>
          <ac:picMkLst>
            <pc:docMk/>
            <pc:sldMk cId="3640979695" sldId="273"/>
            <ac:picMk id="5" creationId="{8E37F9AC-2779-4352-B779-6BDD5008A76C}"/>
          </ac:picMkLst>
        </pc:picChg>
        <pc:cxnChg chg="add mod">
          <ac:chgData name="Wendell Haworth" userId="76aab56853d95492" providerId="LiveId" clId="{7A7717C6-3876-4DC4-935F-FF2128302432}" dt="2021-06-13T04:18:01.741" v="1087" actId="14100"/>
          <ac:cxnSpMkLst>
            <pc:docMk/>
            <pc:sldMk cId="3640979695" sldId="273"/>
            <ac:cxnSpMk id="4" creationId="{ADC98F90-164D-41FF-949A-B13D6BF48A37}"/>
          </ac:cxnSpMkLst>
        </pc:cxnChg>
        <pc:cxnChg chg="add mod">
          <ac:chgData name="Wendell Haworth" userId="76aab56853d95492" providerId="LiveId" clId="{7A7717C6-3876-4DC4-935F-FF2128302432}" dt="2021-06-13T04:18:29.158" v="1090" actId="1076"/>
          <ac:cxnSpMkLst>
            <pc:docMk/>
            <pc:sldMk cId="3640979695" sldId="273"/>
            <ac:cxnSpMk id="6" creationId="{E53CEC99-F768-4A96-B100-52B18DABDED3}"/>
          </ac:cxnSpMkLst>
        </pc:cxnChg>
      </pc:sldChg>
      <pc:sldChg chg="addSp modSp mod">
        <pc:chgData name="Wendell Haworth" userId="76aab56853d95492" providerId="LiveId" clId="{7A7717C6-3876-4DC4-935F-FF2128302432}" dt="2021-06-20T00:25:49.613" v="1505" actId="20577"/>
        <pc:sldMkLst>
          <pc:docMk/>
          <pc:sldMk cId="2573032953" sldId="274"/>
        </pc:sldMkLst>
        <pc:spChg chg="mod">
          <ac:chgData name="Wendell Haworth" userId="76aab56853d95492" providerId="LiveId" clId="{7A7717C6-3876-4DC4-935F-FF2128302432}" dt="2021-06-20T00:25:49.613" v="1505" actId="20577"/>
          <ac:spMkLst>
            <pc:docMk/>
            <pc:sldMk cId="2573032953" sldId="274"/>
            <ac:spMk id="3" creationId="{09875D37-6AD3-4188-AB0B-2AB91DADB1EE}"/>
          </ac:spMkLst>
        </pc:spChg>
        <pc:picChg chg="add mod">
          <ac:chgData name="Wendell Haworth" userId="76aab56853d95492" providerId="LiveId" clId="{7A7717C6-3876-4DC4-935F-FF2128302432}" dt="2021-06-13T13:11:41.178" v="1148"/>
          <ac:picMkLst>
            <pc:docMk/>
            <pc:sldMk cId="2573032953" sldId="274"/>
            <ac:picMk id="4" creationId="{11E87A1B-0145-41B4-9A0A-420BCE0B1F02}"/>
          </ac:picMkLst>
        </pc:picChg>
        <pc:picChg chg="add mod">
          <ac:chgData name="Wendell Haworth" userId="76aab56853d95492" providerId="LiveId" clId="{7A7717C6-3876-4DC4-935F-FF2128302432}" dt="2021-06-13T13:13:13.508" v="1150"/>
          <ac:picMkLst>
            <pc:docMk/>
            <pc:sldMk cId="2573032953" sldId="274"/>
            <ac:picMk id="5" creationId="{7D215D65-4CFF-47F1-8E75-FC21B366FF01}"/>
          </ac:picMkLst>
        </pc:picChg>
      </pc:sldChg>
      <pc:sldChg chg="addSp modSp new mod ord setBg modNotesTx">
        <pc:chgData name="Wendell Haworth" userId="76aab56853d95492" providerId="LiveId" clId="{7A7717C6-3876-4DC4-935F-FF2128302432}" dt="2021-06-21T19:08:29.469" v="14535" actId="20577"/>
        <pc:sldMkLst>
          <pc:docMk/>
          <pc:sldMk cId="3802080469" sldId="275"/>
        </pc:sldMkLst>
        <pc:spChg chg="add mod">
          <ac:chgData name="Wendell Haworth" userId="76aab56853d95492" providerId="LiveId" clId="{7A7717C6-3876-4DC4-935F-FF2128302432}" dt="2021-06-11T17:01:21.232" v="429" actId="1076"/>
          <ac:spMkLst>
            <pc:docMk/>
            <pc:sldMk cId="3802080469" sldId="275"/>
            <ac:spMk id="6" creationId="{22734B6E-5014-49DA-A4BF-9B004417B0F5}"/>
          </ac:spMkLst>
        </pc:spChg>
        <pc:spChg chg="add mod">
          <ac:chgData name="Wendell Haworth" userId="76aab56853d95492" providerId="LiveId" clId="{7A7717C6-3876-4DC4-935F-FF2128302432}" dt="2021-06-11T17:01:16.487" v="428" actId="688"/>
          <ac:spMkLst>
            <pc:docMk/>
            <pc:sldMk cId="3802080469" sldId="275"/>
            <ac:spMk id="7" creationId="{FB74AB43-F115-4298-98E8-D7445DE6BB83}"/>
          </ac:spMkLst>
        </pc:spChg>
        <pc:picChg chg="add mod">
          <ac:chgData name="Wendell Haworth" userId="76aab56853d95492" providerId="LiveId" clId="{7A7717C6-3876-4DC4-935F-FF2128302432}" dt="2021-06-13T04:25:26.116" v="1091" actId="1076"/>
          <ac:picMkLst>
            <pc:docMk/>
            <pc:sldMk cId="3802080469" sldId="275"/>
            <ac:picMk id="5" creationId="{A997A0D2-8448-4DD6-A554-617D020ED7E7}"/>
          </ac:picMkLst>
        </pc:picChg>
        <pc:cxnChg chg="add mod">
          <ac:chgData name="Wendell Haworth" userId="76aab56853d95492" providerId="LiveId" clId="{7A7717C6-3876-4DC4-935F-FF2128302432}" dt="2021-06-13T03:45:42.563" v="930" actId="14100"/>
          <ac:cxnSpMkLst>
            <pc:docMk/>
            <pc:sldMk cId="3802080469" sldId="275"/>
            <ac:cxnSpMk id="8" creationId="{416D973D-5A68-4A7B-AA39-26A86C17042A}"/>
          </ac:cxnSpMkLst>
        </pc:cxnChg>
        <pc:cxnChg chg="add mod">
          <ac:chgData name="Wendell Haworth" userId="76aab56853d95492" providerId="LiveId" clId="{7A7717C6-3876-4DC4-935F-FF2128302432}" dt="2021-06-13T03:45:54.809" v="934" actId="1076"/>
          <ac:cxnSpMkLst>
            <pc:docMk/>
            <pc:sldMk cId="3802080469" sldId="275"/>
            <ac:cxnSpMk id="9" creationId="{5FA01EBA-118C-4C58-8142-19EACD4BDD3F}"/>
          </ac:cxnSpMkLst>
        </pc:cxnChg>
      </pc:sldChg>
      <pc:sldChg chg="addSp delSp modSp new del mod ord setBg">
        <pc:chgData name="Wendell Haworth" userId="76aab56853d95492" providerId="LiveId" clId="{7A7717C6-3876-4DC4-935F-FF2128302432}" dt="2021-06-17T03:12:28.214" v="1248" actId="2696"/>
        <pc:sldMkLst>
          <pc:docMk/>
          <pc:sldMk cId="3050770841" sldId="276"/>
        </pc:sldMkLst>
        <pc:spChg chg="add mod">
          <ac:chgData name="Wendell Haworth" userId="76aab56853d95492" providerId="LiveId" clId="{7A7717C6-3876-4DC4-935F-FF2128302432}" dt="2021-06-13T02:29:43.804" v="896" actId="1076"/>
          <ac:spMkLst>
            <pc:docMk/>
            <pc:sldMk cId="3050770841" sldId="276"/>
            <ac:spMk id="2" creationId="{D1C62E72-B2BA-482F-9DCD-E2C93C34EB96}"/>
          </ac:spMkLst>
        </pc:spChg>
        <pc:spChg chg="add del mod">
          <ac:chgData name="Wendell Haworth" userId="76aab56853d95492" providerId="LiveId" clId="{7A7717C6-3876-4DC4-935F-FF2128302432}" dt="2021-06-09T00:15:54.788" v="177" actId="767"/>
          <ac:spMkLst>
            <pc:docMk/>
            <pc:sldMk cId="3050770841" sldId="276"/>
            <ac:spMk id="4" creationId="{1581F9B8-5D71-4660-A80C-6EBA858958FF}"/>
          </ac:spMkLst>
        </pc:spChg>
        <pc:spChg chg="add mod">
          <ac:chgData name="Wendell Haworth" userId="76aab56853d95492" providerId="LiveId" clId="{7A7717C6-3876-4DC4-935F-FF2128302432}" dt="2021-06-09T00:27:09.529" v="265" actId="1076"/>
          <ac:spMkLst>
            <pc:docMk/>
            <pc:sldMk cId="3050770841" sldId="276"/>
            <ac:spMk id="5" creationId="{6DB86109-6713-4FA7-8753-D046C3A63361}"/>
          </ac:spMkLst>
        </pc:spChg>
        <pc:spChg chg="add mod">
          <ac:chgData name="Wendell Haworth" userId="76aab56853d95492" providerId="LiveId" clId="{7A7717C6-3876-4DC4-935F-FF2128302432}" dt="2021-06-09T00:25:00.546" v="256" actId="207"/>
          <ac:spMkLst>
            <pc:docMk/>
            <pc:sldMk cId="3050770841" sldId="276"/>
            <ac:spMk id="6" creationId="{CE73678B-98C2-49BB-A079-9064EE97C855}"/>
          </ac:spMkLst>
        </pc:spChg>
        <pc:spChg chg="add mod">
          <ac:chgData name="Wendell Haworth" userId="76aab56853d95492" providerId="LiveId" clId="{7A7717C6-3876-4DC4-935F-FF2128302432}" dt="2021-06-09T00:25:36.651" v="262" actId="207"/>
          <ac:spMkLst>
            <pc:docMk/>
            <pc:sldMk cId="3050770841" sldId="276"/>
            <ac:spMk id="7" creationId="{43C1C01B-5035-4FB8-BE34-C5F2459287B1}"/>
          </ac:spMkLst>
        </pc:spChg>
        <pc:spChg chg="add mod">
          <ac:chgData name="Wendell Haworth" userId="76aab56853d95492" providerId="LiveId" clId="{7A7717C6-3876-4DC4-935F-FF2128302432}" dt="2021-06-09T00:28:08.753" v="273" actId="1076"/>
          <ac:spMkLst>
            <pc:docMk/>
            <pc:sldMk cId="3050770841" sldId="276"/>
            <ac:spMk id="8" creationId="{A4D67673-F292-4F7B-8DC5-1319634CD4FC}"/>
          </ac:spMkLst>
        </pc:spChg>
        <pc:spChg chg="add mod">
          <ac:chgData name="Wendell Haworth" userId="76aab56853d95492" providerId="LiveId" clId="{7A7717C6-3876-4DC4-935F-FF2128302432}" dt="2021-06-09T00:28:12.489" v="274" actId="1076"/>
          <ac:spMkLst>
            <pc:docMk/>
            <pc:sldMk cId="3050770841" sldId="276"/>
            <ac:spMk id="9" creationId="{8A070465-A417-4200-B0DB-1F05E9DD2CB7}"/>
          </ac:spMkLst>
        </pc:spChg>
        <pc:spChg chg="add mod">
          <ac:chgData name="Wendell Haworth" userId="76aab56853d95492" providerId="LiveId" clId="{7A7717C6-3876-4DC4-935F-FF2128302432}" dt="2021-06-09T00:27:51.385" v="272" actId="1076"/>
          <ac:spMkLst>
            <pc:docMk/>
            <pc:sldMk cId="3050770841" sldId="276"/>
            <ac:spMk id="10" creationId="{16C9E7DC-D094-42CD-8CB7-5378C23280C4}"/>
          </ac:spMkLst>
        </pc:spChg>
        <pc:spChg chg="add mod">
          <ac:chgData name="Wendell Haworth" userId="76aab56853d95492" providerId="LiveId" clId="{7A7717C6-3876-4DC4-935F-FF2128302432}" dt="2021-06-09T00:27:41.498" v="270" actId="1076"/>
          <ac:spMkLst>
            <pc:docMk/>
            <pc:sldMk cId="3050770841" sldId="276"/>
            <ac:spMk id="11" creationId="{AE74B236-0FE8-4F3E-9A1F-141A2AEA6B06}"/>
          </ac:spMkLst>
        </pc:spChg>
        <pc:spChg chg="add del mod">
          <ac:chgData name="Wendell Haworth" userId="76aab56853d95492" providerId="LiveId" clId="{7A7717C6-3876-4DC4-935F-FF2128302432}" dt="2021-06-17T03:12:19.757" v="1247" actId="478"/>
          <ac:spMkLst>
            <pc:docMk/>
            <pc:sldMk cId="3050770841" sldId="276"/>
            <ac:spMk id="12" creationId="{90908645-D627-4943-9D5E-2D08FF9EA035}"/>
          </ac:spMkLst>
        </pc:spChg>
        <pc:picChg chg="add del mod">
          <ac:chgData name="Wendell Haworth" userId="76aab56853d95492" providerId="LiveId" clId="{7A7717C6-3876-4DC4-935F-FF2128302432}" dt="2021-06-17T03:12:04.186" v="1246" actId="478"/>
          <ac:picMkLst>
            <pc:docMk/>
            <pc:sldMk cId="3050770841" sldId="276"/>
            <ac:picMk id="3" creationId="{84D07541-E39C-43BD-B058-C428DC1CAA01}"/>
          </ac:picMkLst>
        </pc:picChg>
      </pc:sldChg>
      <pc:sldChg chg="addSp delSp modSp new mod setBg modNotesTx">
        <pc:chgData name="Wendell Haworth" userId="76aab56853d95492" providerId="LiveId" clId="{7A7717C6-3876-4DC4-935F-FF2128302432}" dt="2021-06-21T18:11:49.905" v="13525" actId="20577"/>
        <pc:sldMkLst>
          <pc:docMk/>
          <pc:sldMk cId="783451618" sldId="277"/>
        </pc:sldMkLst>
        <pc:spChg chg="add mod">
          <ac:chgData name="Wendell Haworth" userId="76aab56853d95492" providerId="LiveId" clId="{7A7717C6-3876-4DC4-935F-FF2128302432}" dt="2021-06-10T01:27:34.749" v="331" actId="1076"/>
          <ac:spMkLst>
            <pc:docMk/>
            <pc:sldMk cId="783451618" sldId="277"/>
            <ac:spMk id="3" creationId="{7F43BCEC-5A14-484F-9DB4-582AC3168B20}"/>
          </ac:spMkLst>
        </pc:spChg>
        <pc:spChg chg="del">
          <ac:chgData name="Wendell Haworth" userId="76aab56853d95492" providerId="LiveId" clId="{7A7717C6-3876-4DC4-935F-FF2128302432}" dt="2021-06-09T13:45:17.388" v="290" actId="22"/>
          <ac:spMkLst>
            <pc:docMk/>
            <pc:sldMk cId="783451618" sldId="277"/>
            <ac:spMk id="3" creationId="{D7EE845F-A245-416A-BA9A-A7C383113CFB}"/>
          </ac:spMkLst>
        </pc:spChg>
        <pc:spChg chg="add mod">
          <ac:chgData name="Wendell Haworth" userId="76aab56853d95492" providerId="LiveId" clId="{7A7717C6-3876-4DC4-935F-FF2128302432}" dt="2021-06-09T13:48:25.125" v="315" actId="13926"/>
          <ac:spMkLst>
            <pc:docMk/>
            <pc:sldMk cId="783451618" sldId="277"/>
            <ac:spMk id="6" creationId="{F36C1C59-2027-481A-AB63-285BA552B923}"/>
          </ac:spMkLst>
        </pc:spChg>
        <pc:picChg chg="add mod ord">
          <ac:chgData name="Wendell Haworth" userId="76aab56853d95492" providerId="LiveId" clId="{7A7717C6-3876-4DC4-935F-FF2128302432}" dt="2021-06-13T03:46:47.491" v="944" actId="1076"/>
          <ac:picMkLst>
            <pc:docMk/>
            <pc:sldMk cId="783451618" sldId="277"/>
            <ac:picMk id="5" creationId="{D68A94AC-43F2-40AC-AE9E-F26FC510F150}"/>
          </ac:picMkLst>
        </pc:picChg>
        <pc:cxnChg chg="add mod">
          <ac:chgData name="Wendell Haworth" userId="76aab56853d95492" providerId="LiveId" clId="{7A7717C6-3876-4DC4-935F-FF2128302432}" dt="2021-06-13T03:46:56.210" v="945" actId="14100"/>
          <ac:cxnSpMkLst>
            <pc:docMk/>
            <pc:sldMk cId="783451618" sldId="277"/>
            <ac:cxnSpMk id="7" creationId="{FD8D8CF0-F9CB-4F70-AA39-EAC90EEF16C6}"/>
          </ac:cxnSpMkLst>
        </pc:cxnChg>
        <pc:cxnChg chg="add mod">
          <ac:chgData name="Wendell Haworth" userId="76aab56853d95492" providerId="LiveId" clId="{7A7717C6-3876-4DC4-935F-FF2128302432}" dt="2021-06-13T03:47:13.435" v="948" actId="14100"/>
          <ac:cxnSpMkLst>
            <pc:docMk/>
            <pc:sldMk cId="783451618" sldId="277"/>
            <ac:cxnSpMk id="8" creationId="{70909043-3CCA-42CC-A271-CD37915FF8D9}"/>
          </ac:cxnSpMkLst>
        </pc:cxnChg>
      </pc:sldChg>
      <pc:sldChg chg="addSp delSp modSp new mod ord setBg modNotesTx">
        <pc:chgData name="Wendell Haworth" userId="76aab56853d95492" providerId="LiveId" clId="{7A7717C6-3876-4DC4-935F-FF2128302432}" dt="2021-06-21T16:58:12.052" v="11236" actId="20577"/>
        <pc:sldMkLst>
          <pc:docMk/>
          <pc:sldMk cId="3581803237" sldId="278"/>
        </pc:sldMkLst>
        <pc:spChg chg="add mod">
          <ac:chgData name="Wendell Haworth" userId="76aab56853d95492" providerId="LiveId" clId="{7A7717C6-3876-4DC4-935F-FF2128302432}" dt="2021-06-11T17:28:58.829" v="457" actId="1076"/>
          <ac:spMkLst>
            <pc:docMk/>
            <pc:sldMk cId="3581803237" sldId="278"/>
            <ac:spMk id="5" creationId="{6318E1A7-B0A5-479E-8C6F-20F953776F05}"/>
          </ac:spMkLst>
        </pc:spChg>
        <pc:spChg chg="add mod">
          <ac:chgData name="Wendell Haworth" userId="76aab56853d95492" providerId="LiveId" clId="{7A7717C6-3876-4DC4-935F-FF2128302432}" dt="2021-06-11T17:29:05.630" v="458" actId="1076"/>
          <ac:spMkLst>
            <pc:docMk/>
            <pc:sldMk cId="3581803237" sldId="278"/>
            <ac:spMk id="6" creationId="{2270C6A4-FDAE-47F1-B92A-180208268E3C}"/>
          </ac:spMkLst>
        </pc:spChg>
        <pc:picChg chg="add mod">
          <ac:chgData name="Wendell Haworth" userId="76aab56853d95492" providerId="LiveId" clId="{7A7717C6-3876-4DC4-935F-FF2128302432}" dt="2021-06-12T20:59:12.546" v="781" actId="14100"/>
          <ac:picMkLst>
            <pc:docMk/>
            <pc:sldMk cId="3581803237" sldId="278"/>
            <ac:picMk id="4" creationId="{9784059B-25F8-46BE-8C44-A660091064F6}"/>
          </ac:picMkLst>
        </pc:picChg>
        <pc:cxnChg chg="add del mod">
          <ac:chgData name="Wendell Haworth" userId="76aab56853d95492" providerId="LiveId" clId="{7A7717C6-3876-4DC4-935F-FF2128302432}" dt="2021-06-13T03:42:18.317" v="909" actId="11529"/>
          <ac:cxnSpMkLst>
            <pc:docMk/>
            <pc:sldMk cId="3581803237" sldId="278"/>
            <ac:cxnSpMk id="8" creationId="{11B1853B-70EB-4FB3-A822-E5B1F2C1D898}"/>
          </ac:cxnSpMkLst>
        </pc:cxnChg>
        <pc:cxnChg chg="add mod">
          <ac:chgData name="Wendell Haworth" userId="76aab56853d95492" providerId="LiveId" clId="{7A7717C6-3876-4DC4-935F-FF2128302432}" dt="2021-06-13T03:43:21.434" v="917" actId="692"/>
          <ac:cxnSpMkLst>
            <pc:docMk/>
            <pc:sldMk cId="3581803237" sldId="278"/>
            <ac:cxnSpMk id="10" creationId="{E91A29D9-80A3-4AF5-9A4A-A047C7C9A1D5}"/>
          </ac:cxnSpMkLst>
        </pc:cxnChg>
        <pc:cxnChg chg="add mod">
          <ac:chgData name="Wendell Haworth" userId="76aab56853d95492" providerId="LiveId" clId="{7A7717C6-3876-4DC4-935F-FF2128302432}" dt="2021-06-13T03:43:47.299" v="921" actId="1076"/>
          <ac:cxnSpMkLst>
            <pc:docMk/>
            <pc:sldMk cId="3581803237" sldId="278"/>
            <ac:cxnSpMk id="11" creationId="{0F456128-2402-42C9-AB05-3CFE5E171027}"/>
          </ac:cxnSpMkLst>
        </pc:cxnChg>
      </pc:sldChg>
      <pc:sldChg chg="addSp delSp modSp new mod ord setBg modNotesTx">
        <pc:chgData name="Wendell Haworth" userId="76aab56853d95492" providerId="LiveId" clId="{7A7717C6-3876-4DC4-935F-FF2128302432}" dt="2021-06-21T18:25:08.679" v="13766" actId="6549"/>
        <pc:sldMkLst>
          <pc:docMk/>
          <pc:sldMk cId="1462007534" sldId="279"/>
        </pc:sldMkLst>
        <pc:spChg chg="add del mod">
          <ac:chgData name="Wendell Haworth" userId="76aab56853d95492" providerId="LiveId" clId="{7A7717C6-3876-4DC4-935F-FF2128302432}" dt="2021-06-17T03:47:58.876" v="1498" actId="207"/>
          <ac:spMkLst>
            <pc:docMk/>
            <pc:sldMk cId="1462007534" sldId="279"/>
            <ac:spMk id="2" creationId="{0ECB02C1-AB48-44BF-AFFA-FBB83DA2F9E4}"/>
          </ac:spMkLst>
        </pc:spChg>
        <pc:spChg chg="add del mod">
          <ac:chgData name="Wendell Haworth" userId="76aab56853d95492" providerId="LiveId" clId="{7A7717C6-3876-4DC4-935F-FF2128302432}" dt="2021-06-12T00:25:52.638" v="664" actId="26606"/>
          <ac:spMkLst>
            <pc:docMk/>
            <pc:sldMk cId="1462007534" sldId="279"/>
            <ac:spMk id="3" creationId="{858075DD-043E-4ECC-A219-068A50DDB493}"/>
          </ac:spMkLst>
        </pc:spChg>
        <pc:spChg chg="add del">
          <ac:chgData name="Wendell Haworth" userId="76aab56853d95492" providerId="LiveId" clId="{7A7717C6-3876-4DC4-935F-FF2128302432}" dt="2021-06-12T00:25:38.224" v="662" actId="26606"/>
          <ac:spMkLst>
            <pc:docMk/>
            <pc:sldMk cId="1462007534" sldId="279"/>
            <ac:spMk id="71" creationId="{42A4FC2C-047E-45A5-965D-8E1E3BF09BC6}"/>
          </ac:spMkLst>
        </pc:spChg>
        <pc:picChg chg="add mod">
          <ac:chgData name="Wendell Haworth" userId="76aab56853d95492" providerId="LiveId" clId="{7A7717C6-3876-4DC4-935F-FF2128302432}" dt="2021-06-12T20:56:00.971" v="777" actId="1076"/>
          <ac:picMkLst>
            <pc:docMk/>
            <pc:sldMk cId="1462007534" sldId="279"/>
            <ac:picMk id="5" creationId="{D526C763-494C-477A-9A49-5A54B1D0E755}"/>
          </ac:picMkLst>
        </pc:picChg>
        <pc:picChg chg="add mod">
          <ac:chgData name="Wendell Haworth" userId="76aab56853d95492" providerId="LiveId" clId="{7A7717C6-3876-4DC4-935F-FF2128302432}" dt="2021-06-12T20:55:58.275" v="776" actId="1076"/>
          <ac:picMkLst>
            <pc:docMk/>
            <pc:sldMk cId="1462007534" sldId="279"/>
            <ac:picMk id="1026" creationId="{F2C855B5-29F4-45E0-B1D1-6A59DE92B6A4}"/>
          </ac:picMkLst>
        </pc:picChg>
      </pc:sldChg>
      <pc:sldChg chg="addSp delSp modSp new mod setBg modNotesTx">
        <pc:chgData name="Wendell Haworth" userId="76aab56853d95492" providerId="LiveId" clId="{7A7717C6-3876-4DC4-935F-FF2128302432}" dt="2021-06-21T19:13:06.306" v="14561" actId="6549"/>
        <pc:sldMkLst>
          <pc:docMk/>
          <pc:sldMk cId="1099577255" sldId="280"/>
        </pc:sldMkLst>
        <pc:spChg chg="add mod">
          <ac:chgData name="Wendell Haworth" userId="76aab56853d95492" providerId="LiveId" clId="{7A7717C6-3876-4DC4-935F-FF2128302432}" dt="2021-06-17T03:46:26.859" v="1470" actId="1076"/>
          <ac:spMkLst>
            <pc:docMk/>
            <pc:sldMk cId="1099577255" sldId="280"/>
            <ac:spMk id="3" creationId="{117D2FF0-02E2-42E7-BEA8-7CE295D7C139}"/>
          </ac:spMkLst>
        </pc:spChg>
        <pc:spChg chg="del">
          <ac:chgData name="Wendell Haworth" userId="76aab56853d95492" providerId="LiveId" clId="{7A7717C6-3876-4DC4-935F-FF2128302432}" dt="2021-06-12T22:19:06.656" v="791" actId="22"/>
          <ac:spMkLst>
            <pc:docMk/>
            <pc:sldMk cId="1099577255" sldId="280"/>
            <ac:spMk id="3" creationId="{7FAFD80C-4DFD-4919-9104-7F530E88F413}"/>
          </ac:spMkLst>
        </pc:spChg>
        <pc:spChg chg="add del mod ord">
          <ac:chgData name="Wendell Haworth" userId="76aab56853d95492" providerId="LiveId" clId="{7A7717C6-3876-4DC4-935F-FF2128302432}" dt="2021-06-17T03:49:05.929" v="1499" actId="14100"/>
          <ac:spMkLst>
            <pc:docMk/>
            <pc:sldMk cId="1099577255" sldId="280"/>
            <ac:spMk id="6" creationId="{4BFDAEFD-5186-4E7B-B6EE-AD9A3948E19F}"/>
          </ac:spMkLst>
        </pc:spChg>
        <pc:spChg chg="add mod">
          <ac:chgData name="Wendell Haworth" userId="76aab56853d95492" providerId="LiveId" clId="{7A7717C6-3876-4DC4-935F-FF2128302432}" dt="2021-06-17T03:49:11.561" v="1500" actId="14100"/>
          <ac:spMkLst>
            <pc:docMk/>
            <pc:sldMk cId="1099577255" sldId="280"/>
            <ac:spMk id="7" creationId="{852F9538-E367-46A6-AD9E-9D512BF496E9}"/>
          </ac:spMkLst>
        </pc:spChg>
        <pc:spChg chg="add mod">
          <ac:chgData name="Wendell Haworth" userId="76aab56853d95492" providerId="LiveId" clId="{7A7717C6-3876-4DC4-935F-FF2128302432}" dt="2021-06-21T18:33:09.911" v="14061" actId="20577"/>
          <ac:spMkLst>
            <pc:docMk/>
            <pc:sldMk cId="1099577255" sldId="280"/>
            <ac:spMk id="8" creationId="{F63F31F1-6195-4751-BB01-ECB28A670D41}"/>
          </ac:spMkLst>
        </pc:spChg>
        <pc:spChg chg="add mod">
          <ac:chgData name="Wendell Haworth" userId="76aab56853d95492" providerId="LiveId" clId="{7A7717C6-3876-4DC4-935F-FF2128302432}" dt="2021-06-13T02:29:18.572" v="893" actId="1076"/>
          <ac:spMkLst>
            <pc:docMk/>
            <pc:sldMk cId="1099577255" sldId="280"/>
            <ac:spMk id="9" creationId="{5A59ED74-2BD9-4F3A-A49C-5C319CBF635E}"/>
          </ac:spMkLst>
        </pc:spChg>
        <pc:spChg chg="add del mod">
          <ac:chgData name="Wendell Haworth" userId="76aab56853d95492" providerId="LiveId" clId="{7A7717C6-3876-4DC4-935F-FF2128302432}" dt="2021-06-20T00:49:00.918" v="2141" actId="478"/>
          <ac:spMkLst>
            <pc:docMk/>
            <pc:sldMk cId="1099577255" sldId="280"/>
            <ac:spMk id="10" creationId="{2257DA66-CB25-457A-B5BA-011FC266856F}"/>
          </ac:spMkLst>
        </pc:spChg>
        <pc:spChg chg="add del mod">
          <ac:chgData name="Wendell Haworth" userId="76aab56853d95492" providerId="LiveId" clId="{7A7717C6-3876-4DC4-935F-FF2128302432}" dt="2021-06-13T02:29:35.045" v="895"/>
          <ac:spMkLst>
            <pc:docMk/>
            <pc:sldMk cId="1099577255" sldId="280"/>
            <ac:spMk id="10" creationId="{C4E3CD15-9279-46F9-ACA8-D8AB0C1C63A3}"/>
          </ac:spMkLst>
        </pc:spChg>
        <pc:spChg chg="add mod">
          <ac:chgData name="Wendell Haworth" userId="76aab56853d95492" providerId="LiveId" clId="{7A7717C6-3876-4DC4-935F-FF2128302432}" dt="2021-06-13T02:30:09.236" v="901" actId="1076"/>
          <ac:spMkLst>
            <pc:docMk/>
            <pc:sldMk cId="1099577255" sldId="280"/>
            <ac:spMk id="11" creationId="{7F0F7D7A-4A7B-435B-8CA9-30F6A577EC5F}"/>
          </ac:spMkLst>
        </pc:spChg>
        <pc:picChg chg="add del mod ord">
          <ac:chgData name="Wendell Haworth" userId="76aab56853d95492" providerId="LiveId" clId="{7A7717C6-3876-4DC4-935F-FF2128302432}" dt="2021-06-20T00:49:00.918" v="2141" actId="478"/>
          <ac:picMkLst>
            <pc:docMk/>
            <pc:sldMk cId="1099577255" sldId="280"/>
            <ac:picMk id="5" creationId="{DFD24E77-A039-4671-9CBD-75A76C402E9A}"/>
          </ac:picMkLst>
        </pc:picChg>
      </pc:sldChg>
      <pc:sldChg chg="addSp delSp modSp new mod ord setBg modNotesTx">
        <pc:chgData name="Wendell Haworth" userId="76aab56853d95492" providerId="LiveId" clId="{7A7717C6-3876-4DC4-935F-FF2128302432}" dt="2021-06-21T18:26:52.287" v="13908" actId="20577"/>
        <pc:sldMkLst>
          <pc:docMk/>
          <pc:sldMk cId="3055634205" sldId="281"/>
        </pc:sldMkLst>
        <pc:spChg chg="del">
          <ac:chgData name="Wendell Haworth" userId="76aab56853d95492" providerId="LiveId" clId="{7A7717C6-3876-4DC4-935F-FF2128302432}" dt="2021-06-17T03:20:10.305" v="1326" actId="478"/>
          <ac:spMkLst>
            <pc:docMk/>
            <pc:sldMk cId="3055634205" sldId="281"/>
            <ac:spMk id="2" creationId="{03C0C34E-E2FA-4548-BBE6-DED2DA871849}"/>
          </ac:spMkLst>
        </pc:spChg>
        <pc:spChg chg="del">
          <ac:chgData name="Wendell Haworth" userId="76aab56853d95492" providerId="LiveId" clId="{7A7717C6-3876-4DC4-935F-FF2128302432}" dt="2021-06-17T03:20:06.716" v="1325" actId="478"/>
          <ac:spMkLst>
            <pc:docMk/>
            <pc:sldMk cId="3055634205" sldId="281"/>
            <ac:spMk id="3" creationId="{8767D7E8-0E81-47CC-A06F-B1DB0FE83CD8}"/>
          </ac:spMkLst>
        </pc:spChg>
        <pc:spChg chg="add del mod">
          <ac:chgData name="Wendell Haworth" userId="76aab56853d95492" providerId="LiveId" clId="{7A7717C6-3876-4DC4-935F-FF2128302432}" dt="2021-06-17T03:20:43.470" v="1331"/>
          <ac:spMkLst>
            <pc:docMk/>
            <pc:sldMk cId="3055634205" sldId="281"/>
            <ac:spMk id="6" creationId="{D36E3908-1B5B-4589-9915-857E7F1E0C7D}"/>
          </ac:spMkLst>
        </pc:spChg>
        <pc:spChg chg="add mod">
          <ac:chgData name="Wendell Haworth" userId="76aab56853d95492" providerId="LiveId" clId="{7A7717C6-3876-4DC4-935F-FF2128302432}" dt="2021-06-17T03:43:42.289" v="1428" actId="1076"/>
          <ac:spMkLst>
            <pc:docMk/>
            <pc:sldMk cId="3055634205" sldId="281"/>
            <ac:spMk id="7" creationId="{F2261103-67BF-4B2C-A429-198532781F74}"/>
          </ac:spMkLst>
        </pc:spChg>
        <pc:spChg chg="add mod">
          <ac:chgData name="Wendell Haworth" userId="76aab56853d95492" providerId="LiveId" clId="{7A7717C6-3876-4DC4-935F-FF2128302432}" dt="2021-06-17T03:29:46.789" v="1398" actId="14100"/>
          <ac:spMkLst>
            <pc:docMk/>
            <pc:sldMk cId="3055634205" sldId="281"/>
            <ac:spMk id="9" creationId="{CE218560-DF4F-4091-BAE5-B27B72636070}"/>
          </ac:spMkLst>
        </pc:spChg>
        <pc:spChg chg="add del mod">
          <ac:chgData name="Wendell Haworth" userId="76aab56853d95492" providerId="LiveId" clId="{7A7717C6-3876-4DC4-935F-FF2128302432}" dt="2021-06-17T03:27:52.806" v="1387"/>
          <ac:spMkLst>
            <pc:docMk/>
            <pc:sldMk cId="3055634205" sldId="281"/>
            <ac:spMk id="10" creationId="{1BB90964-6080-4B9E-88DC-474A14E3F6AE}"/>
          </ac:spMkLst>
        </pc:spChg>
        <pc:spChg chg="add mod">
          <ac:chgData name="Wendell Haworth" userId="76aab56853d95492" providerId="LiveId" clId="{7A7717C6-3876-4DC4-935F-FF2128302432}" dt="2021-06-17T03:28:33.547" v="1390" actId="1076"/>
          <ac:spMkLst>
            <pc:docMk/>
            <pc:sldMk cId="3055634205" sldId="281"/>
            <ac:spMk id="11" creationId="{FFB3BFCF-21AA-4206-BFBB-7AD75588EBE9}"/>
          </ac:spMkLst>
        </pc:spChg>
        <pc:spChg chg="add mod">
          <ac:chgData name="Wendell Haworth" userId="76aab56853d95492" providerId="LiveId" clId="{7A7717C6-3876-4DC4-935F-FF2128302432}" dt="2021-06-17T03:29:12.787" v="1395" actId="1076"/>
          <ac:spMkLst>
            <pc:docMk/>
            <pc:sldMk cId="3055634205" sldId="281"/>
            <ac:spMk id="12" creationId="{2F62DCBA-4F0C-409C-8C52-6C7AE5A399CD}"/>
          </ac:spMkLst>
        </pc:spChg>
        <pc:spChg chg="add mod">
          <ac:chgData name="Wendell Haworth" userId="76aab56853d95492" providerId="LiveId" clId="{7A7717C6-3876-4DC4-935F-FF2128302432}" dt="2021-06-17T03:44:04.137" v="1430" actId="1076"/>
          <ac:spMkLst>
            <pc:docMk/>
            <pc:sldMk cId="3055634205" sldId="281"/>
            <ac:spMk id="13" creationId="{099964AA-0477-4F7D-9A71-6F8DE4AF4DA4}"/>
          </ac:spMkLst>
        </pc:spChg>
        <pc:picChg chg="add mod">
          <ac:chgData name="Wendell Haworth" userId="76aab56853d95492" providerId="LiveId" clId="{7A7717C6-3876-4DC4-935F-FF2128302432}" dt="2021-06-17T03:29:32.674" v="1397" actId="14100"/>
          <ac:picMkLst>
            <pc:docMk/>
            <pc:sldMk cId="3055634205" sldId="281"/>
            <ac:picMk id="5" creationId="{7A4B83AD-023E-4253-A088-3DA0E1CFB5CF}"/>
          </ac:picMkLst>
        </pc:picChg>
        <pc:picChg chg="add del mod">
          <ac:chgData name="Wendell Haworth" userId="76aab56853d95492" providerId="LiveId" clId="{7A7717C6-3876-4DC4-935F-FF2128302432}" dt="2021-06-17T03:27:12.414" v="1383"/>
          <ac:picMkLst>
            <pc:docMk/>
            <pc:sldMk cId="3055634205" sldId="281"/>
            <ac:picMk id="8" creationId="{2E2E365D-5C73-4C2B-B48A-3A5496AFC410}"/>
          </ac:picMkLst>
        </pc:picChg>
      </pc:sldChg>
      <pc:sldChg chg="addSp delSp modSp new mod ord setBg modNotesTx">
        <pc:chgData name="Wendell Haworth" userId="76aab56853d95492" providerId="LiveId" clId="{7A7717C6-3876-4DC4-935F-FF2128302432}" dt="2021-06-21T19:10:18.924" v="14544" actId="20577"/>
        <pc:sldMkLst>
          <pc:docMk/>
          <pc:sldMk cId="3402876060" sldId="282"/>
        </pc:sldMkLst>
        <pc:spChg chg="del">
          <ac:chgData name="Wendell Haworth" userId="76aab56853d95492" providerId="LiveId" clId="{7A7717C6-3876-4DC4-935F-FF2128302432}" dt="2021-06-17T03:17:27.421" v="1309" actId="478"/>
          <ac:spMkLst>
            <pc:docMk/>
            <pc:sldMk cId="3402876060" sldId="282"/>
            <ac:spMk id="2" creationId="{FCB876E9-B12D-46A4-95BE-7056C58C2C18}"/>
          </ac:spMkLst>
        </pc:spChg>
        <pc:spChg chg="add del">
          <ac:chgData name="Wendell Haworth" userId="76aab56853d95492" providerId="LiveId" clId="{7A7717C6-3876-4DC4-935F-FF2128302432}" dt="2021-06-17T03:13:26.221" v="1258"/>
          <ac:spMkLst>
            <pc:docMk/>
            <pc:sldMk cId="3402876060" sldId="282"/>
            <ac:spMk id="3" creationId="{839361EC-142B-46D9-A0BA-3FE29EE9AB3B}"/>
          </ac:spMkLst>
        </pc:spChg>
        <pc:spChg chg="add del mod">
          <ac:chgData name="Wendell Haworth" userId="76aab56853d95492" providerId="LiveId" clId="{7A7717C6-3876-4DC4-935F-FF2128302432}" dt="2021-06-17T04:13:06.453" v="1502" actId="20577"/>
          <ac:spMkLst>
            <pc:docMk/>
            <pc:sldMk cId="3402876060" sldId="282"/>
            <ac:spMk id="5" creationId="{EF4D5292-4FA8-4778-9DD9-3B6DC7436A23}"/>
          </ac:spMkLst>
        </pc:spChg>
        <pc:spChg chg="add mod">
          <ac:chgData name="Wendell Haworth" userId="76aab56853d95492" providerId="LiveId" clId="{7A7717C6-3876-4DC4-935F-FF2128302432}" dt="2021-06-17T03:24:03.194" v="1364" actId="1076"/>
          <ac:spMkLst>
            <pc:docMk/>
            <pc:sldMk cId="3402876060" sldId="282"/>
            <ac:spMk id="6" creationId="{871B835E-8C50-4B15-A18C-29E471E7B929}"/>
          </ac:spMkLst>
        </pc:spChg>
        <pc:spChg chg="add mod">
          <ac:chgData name="Wendell Haworth" userId="76aab56853d95492" providerId="LiveId" clId="{7A7717C6-3876-4DC4-935F-FF2128302432}" dt="2021-06-17T03:25:16.667" v="1369" actId="13822"/>
          <ac:spMkLst>
            <pc:docMk/>
            <pc:sldMk cId="3402876060" sldId="282"/>
            <ac:spMk id="7" creationId="{144F030A-4BE8-4E1C-B099-B59A1CD367FA}"/>
          </ac:spMkLst>
        </pc:spChg>
        <pc:spChg chg="add mod">
          <ac:chgData name="Wendell Haworth" userId="76aab56853d95492" providerId="LiveId" clId="{7A7717C6-3876-4DC4-935F-FF2128302432}" dt="2021-06-17T03:27:09.108" v="1381" actId="1076"/>
          <ac:spMkLst>
            <pc:docMk/>
            <pc:sldMk cId="3402876060" sldId="282"/>
            <ac:spMk id="8" creationId="{D2AF4977-7048-4927-8318-9F15A6242CBB}"/>
          </ac:spMkLst>
        </pc:spChg>
        <pc:spChg chg="add mod">
          <ac:chgData name="Wendell Haworth" userId="76aab56853d95492" providerId="LiveId" clId="{7A7717C6-3876-4DC4-935F-FF2128302432}" dt="2021-06-17T03:44:16.762" v="1431" actId="1076"/>
          <ac:spMkLst>
            <pc:docMk/>
            <pc:sldMk cId="3402876060" sldId="282"/>
            <ac:spMk id="9" creationId="{FD542733-074B-410F-A61A-0414EB4D09DE}"/>
          </ac:spMkLst>
        </pc:spChg>
        <pc:picChg chg="add mod">
          <ac:chgData name="Wendell Haworth" userId="76aab56853d95492" providerId="LiveId" clId="{7A7717C6-3876-4DC4-935F-FF2128302432}" dt="2021-06-17T03:32:58.434" v="1410" actId="14100"/>
          <ac:picMkLst>
            <pc:docMk/>
            <pc:sldMk cId="3402876060" sldId="282"/>
            <ac:picMk id="4" creationId="{D3B22BEA-7DEF-4B74-987E-1AF96772A4CA}"/>
          </ac:picMkLst>
        </pc:picChg>
      </pc:sldChg>
    </pc:docChg>
  </pc:docChgLst>
  <pc:docChgLst>
    <pc:chgData name="Wendell Haworth" userId="76aab56853d95492" providerId="LiveId" clId="{2C550B7D-F402-4024-9F2C-FB49EF110D8E}"/>
    <pc:docChg chg="undo redo custSel addSld delSld modSld sldOrd modShowInfo">
      <pc:chgData name="Wendell Haworth" userId="76aab56853d95492" providerId="LiveId" clId="{2C550B7D-F402-4024-9F2C-FB49EF110D8E}" dt="2021-06-08T04:36:08.033" v="3869" actId="20577"/>
      <pc:docMkLst>
        <pc:docMk/>
      </pc:docMkLst>
      <pc:sldChg chg="modSp mod modTransition setBg">
        <pc:chgData name="Wendell Haworth" userId="76aab56853d95492" providerId="LiveId" clId="{2C550B7D-F402-4024-9F2C-FB49EF110D8E}" dt="2021-06-03T00:30:59.573" v="1859"/>
        <pc:sldMkLst>
          <pc:docMk/>
          <pc:sldMk cId="4085947762" sldId="256"/>
        </pc:sldMkLst>
        <pc:spChg chg="mod">
          <ac:chgData name="Wendell Haworth" userId="76aab56853d95492" providerId="LiveId" clId="{2C550B7D-F402-4024-9F2C-FB49EF110D8E}" dt="2021-06-02T17:46:25.413" v="1560" actId="115"/>
          <ac:spMkLst>
            <pc:docMk/>
            <pc:sldMk cId="4085947762" sldId="256"/>
            <ac:spMk id="2" creationId="{7C93DEA2-BBE8-4485-A468-5B3185E53962}"/>
          </ac:spMkLst>
        </pc:spChg>
        <pc:spChg chg="mod">
          <ac:chgData name="Wendell Haworth" userId="76aab56853d95492" providerId="LiveId" clId="{2C550B7D-F402-4024-9F2C-FB49EF110D8E}" dt="2021-06-02T16:21:32.079" v="1402" actId="1076"/>
          <ac:spMkLst>
            <pc:docMk/>
            <pc:sldMk cId="4085947762" sldId="256"/>
            <ac:spMk id="3" creationId="{3E037864-366C-498C-8303-15D65B2B0CF9}"/>
          </ac:spMkLst>
        </pc:spChg>
      </pc:sldChg>
      <pc:sldChg chg="addSp modSp new mod ord modTransition setBg">
        <pc:chgData name="Wendell Haworth" userId="76aab56853d95492" providerId="LiveId" clId="{2C550B7D-F402-4024-9F2C-FB49EF110D8E}" dt="2021-06-08T03:38:36.653" v="3654"/>
        <pc:sldMkLst>
          <pc:docMk/>
          <pc:sldMk cId="2407161908" sldId="257"/>
        </pc:sldMkLst>
        <pc:spChg chg="add mod">
          <ac:chgData name="Wendell Haworth" userId="76aab56853d95492" providerId="LiveId" clId="{2C550B7D-F402-4024-9F2C-FB49EF110D8E}" dt="2021-06-03T02:34:02.595" v="1928" actId="6549"/>
          <ac:spMkLst>
            <pc:docMk/>
            <pc:sldMk cId="2407161908" sldId="257"/>
            <ac:spMk id="3" creationId="{9F477898-9695-4AAD-B1EB-707B16CB4228}"/>
          </ac:spMkLst>
        </pc:spChg>
      </pc:sldChg>
      <pc:sldChg chg="addSp modSp new mod ord modTransition setBg">
        <pc:chgData name="Wendell Haworth" userId="76aab56853d95492" providerId="LiveId" clId="{2C550B7D-F402-4024-9F2C-FB49EF110D8E}" dt="2021-06-03T00:30:59.573" v="1859"/>
        <pc:sldMkLst>
          <pc:docMk/>
          <pc:sldMk cId="1864441544" sldId="258"/>
        </pc:sldMkLst>
        <pc:spChg chg="add mod">
          <ac:chgData name="Wendell Haworth" userId="76aab56853d95492" providerId="LiveId" clId="{2C550B7D-F402-4024-9F2C-FB49EF110D8E}" dt="2021-06-02T18:06:40.267" v="1761" actId="207"/>
          <ac:spMkLst>
            <pc:docMk/>
            <pc:sldMk cId="1864441544" sldId="258"/>
            <ac:spMk id="3" creationId="{D631E331-0C12-426D-A3FF-4DB9E8070060}"/>
          </ac:spMkLst>
        </pc:spChg>
      </pc:sldChg>
      <pc:sldChg chg="addSp modSp new mod ord modTransition setBg">
        <pc:chgData name="Wendell Haworth" userId="76aab56853d95492" providerId="LiveId" clId="{2C550B7D-F402-4024-9F2C-FB49EF110D8E}" dt="2021-06-03T00:30:59.573" v="1859"/>
        <pc:sldMkLst>
          <pc:docMk/>
          <pc:sldMk cId="2436230448" sldId="259"/>
        </pc:sldMkLst>
        <pc:spChg chg="add mod">
          <ac:chgData name="Wendell Haworth" userId="76aab56853d95492" providerId="LiveId" clId="{2C550B7D-F402-4024-9F2C-FB49EF110D8E}" dt="2021-06-02T16:19:41.510" v="1392" actId="108"/>
          <ac:spMkLst>
            <pc:docMk/>
            <pc:sldMk cId="2436230448" sldId="259"/>
            <ac:spMk id="3" creationId="{862AF9A3-FC92-4361-A08B-D344733F9940}"/>
          </ac:spMkLst>
        </pc:spChg>
      </pc:sldChg>
      <pc:sldChg chg="modSp new mod modTransition setBg modAnim modNotes modNotesTx">
        <pc:chgData name="Wendell Haworth" userId="76aab56853d95492" providerId="LiveId" clId="{2C550B7D-F402-4024-9F2C-FB49EF110D8E}" dt="2021-06-08T03:11:37.977" v="3637"/>
        <pc:sldMkLst>
          <pc:docMk/>
          <pc:sldMk cId="1470857846" sldId="260"/>
        </pc:sldMkLst>
        <pc:spChg chg="mod">
          <ac:chgData name="Wendell Haworth" userId="76aab56853d95492" providerId="LiveId" clId="{2C550B7D-F402-4024-9F2C-FB49EF110D8E}" dt="2021-06-02T18:03:30.512" v="1740" actId="5793"/>
          <ac:spMkLst>
            <pc:docMk/>
            <pc:sldMk cId="1470857846" sldId="260"/>
            <ac:spMk id="2" creationId="{EE7605E7-6295-486D-AC85-53BF8278EDD7}"/>
          </ac:spMkLst>
        </pc:spChg>
        <pc:spChg chg="mod">
          <ac:chgData name="Wendell Haworth" userId="76aab56853d95492" providerId="LiveId" clId="{2C550B7D-F402-4024-9F2C-FB49EF110D8E}" dt="2021-06-07T21:51:02.584" v="3245" actId="6549"/>
          <ac:spMkLst>
            <pc:docMk/>
            <pc:sldMk cId="1470857846" sldId="260"/>
            <ac:spMk id="3" creationId="{6FABD809-ED3D-4C82-839F-0881CC7DB7D7}"/>
          </ac:spMkLst>
        </pc:spChg>
      </pc:sldChg>
      <pc:sldChg chg="addSp modSp new mod modTransition setBg">
        <pc:chgData name="Wendell Haworth" userId="76aab56853d95492" providerId="LiveId" clId="{2C550B7D-F402-4024-9F2C-FB49EF110D8E}" dt="2021-06-08T03:09:22.486" v="3622" actId="20577"/>
        <pc:sldMkLst>
          <pc:docMk/>
          <pc:sldMk cId="3197003972" sldId="261"/>
        </pc:sldMkLst>
        <pc:spChg chg="mod">
          <ac:chgData name="Wendell Haworth" userId="76aab56853d95492" providerId="LiveId" clId="{2C550B7D-F402-4024-9F2C-FB49EF110D8E}" dt="2021-06-02T18:03:38.935" v="1742" actId="5793"/>
          <ac:spMkLst>
            <pc:docMk/>
            <pc:sldMk cId="3197003972" sldId="261"/>
            <ac:spMk id="2" creationId="{5B6D873F-93E1-496D-9F90-089C26CF48E9}"/>
          </ac:spMkLst>
        </pc:spChg>
        <pc:spChg chg="mod">
          <ac:chgData name="Wendell Haworth" userId="76aab56853d95492" providerId="LiveId" clId="{2C550B7D-F402-4024-9F2C-FB49EF110D8E}" dt="2021-06-02T17:47:15.511" v="1563" actId="108"/>
          <ac:spMkLst>
            <pc:docMk/>
            <pc:sldMk cId="3197003972" sldId="261"/>
            <ac:spMk id="3" creationId="{DA03DB4A-B89F-47DF-8FF2-C8A57EAACF60}"/>
          </ac:spMkLst>
        </pc:spChg>
        <pc:spChg chg="add mod">
          <ac:chgData name="Wendell Haworth" userId="76aab56853d95492" providerId="LiveId" clId="{2C550B7D-F402-4024-9F2C-FB49EF110D8E}" dt="2021-06-08T03:09:22.486" v="3622" actId="20577"/>
          <ac:spMkLst>
            <pc:docMk/>
            <pc:sldMk cId="3197003972" sldId="261"/>
            <ac:spMk id="5" creationId="{F65F2188-73FC-4BFD-AD7A-6C87DCEC5CB8}"/>
          </ac:spMkLst>
        </pc:spChg>
      </pc:sldChg>
      <pc:sldChg chg="modSp new mod modTransition setBg modAnim modNotes">
        <pc:chgData name="Wendell Haworth" userId="76aab56853d95492" providerId="LiveId" clId="{2C550B7D-F402-4024-9F2C-FB49EF110D8E}" dt="2021-06-08T03:08:48.132" v="3613" actId="207"/>
        <pc:sldMkLst>
          <pc:docMk/>
          <pc:sldMk cId="1322675721" sldId="262"/>
        </pc:sldMkLst>
        <pc:spChg chg="mod">
          <ac:chgData name="Wendell Haworth" userId="76aab56853d95492" providerId="LiveId" clId="{2C550B7D-F402-4024-9F2C-FB49EF110D8E}" dt="2021-06-02T18:03:45.399" v="1744" actId="5793"/>
          <ac:spMkLst>
            <pc:docMk/>
            <pc:sldMk cId="1322675721" sldId="262"/>
            <ac:spMk id="2" creationId="{0DF6D1D8-0320-4E07-8F8B-FCEC7C39E6E9}"/>
          </ac:spMkLst>
        </pc:spChg>
        <pc:spChg chg="mod">
          <ac:chgData name="Wendell Haworth" userId="76aab56853d95492" providerId="LiveId" clId="{2C550B7D-F402-4024-9F2C-FB49EF110D8E}" dt="2021-06-08T03:08:48.132" v="3613" actId="207"/>
          <ac:spMkLst>
            <pc:docMk/>
            <pc:sldMk cId="1322675721" sldId="262"/>
            <ac:spMk id="3" creationId="{1AE97912-253D-4D1B-B488-AC04C9FF31FB}"/>
          </ac:spMkLst>
        </pc:spChg>
      </pc:sldChg>
      <pc:sldChg chg="modSp new mod modTransition setBg modAnim modNotesTx">
        <pc:chgData name="Wendell Haworth" userId="76aab56853d95492" providerId="LiveId" clId="{2C550B7D-F402-4024-9F2C-FB49EF110D8E}" dt="2021-06-08T02:59:13.201" v="3592"/>
        <pc:sldMkLst>
          <pc:docMk/>
          <pc:sldMk cId="3751793871" sldId="263"/>
        </pc:sldMkLst>
        <pc:spChg chg="mod">
          <ac:chgData name="Wendell Haworth" userId="76aab56853d95492" providerId="LiveId" clId="{2C550B7D-F402-4024-9F2C-FB49EF110D8E}" dt="2021-06-02T18:06:26.873" v="1758" actId="5793"/>
          <ac:spMkLst>
            <pc:docMk/>
            <pc:sldMk cId="3751793871" sldId="263"/>
            <ac:spMk id="2" creationId="{37D38094-66CF-4DAA-AB91-8E4DDD6EC04F}"/>
          </ac:spMkLst>
        </pc:spChg>
        <pc:spChg chg="mod">
          <ac:chgData name="Wendell Haworth" userId="76aab56853d95492" providerId="LiveId" clId="{2C550B7D-F402-4024-9F2C-FB49EF110D8E}" dt="2021-06-08T01:25:23.445" v="3525" actId="207"/>
          <ac:spMkLst>
            <pc:docMk/>
            <pc:sldMk cId="3751793871" sldId="263"/>
            <ac:spMk id="3" creationId="{24603035-A470-42EF-8730-3FBD3D22515E}"/>
          </ac:spMkLst>
        </pc:spChg>
      </pc:sldChg>
      <pc:sldChg chg="modSp new mod ord modTransition setBg modAnim">
        <pc:chgData name="Wendell Haworth" userId="76aab56853d95492" providerId="LiveId" clId="{2C550B7D-F402-4024-9F2C-FB49EF110D8E}" dt="2021-06-07T22:21:19.349" v="3456"/>
        <pc:sldMkLst>
          <pc:docMk/>
          <pc:sldMk cId="3162786516" sldId="264"/>
        </pc:sldMkLst>
        <pc:spChg chg="mod">
          <ac:chgData name="Wendell Haworth" userId="76aab56853d95492" providerId="LiveId" clId="{2C550B7D-F402-4024-9F2C-FB49EF110D8E}" dt="2021-06-02T18:04:02.333" v="1748" actId="27636"/>
          <ac:spMkLst>
            <pc:docMk/>
            <pc:sldMk cId="3162786516" sldId="264"/>
            <ac:spMk id="2" creationId="{13CB5B97-417E-4EAA-B4AA-CB7D4F26DD9B}"/>
          </ac:spMkLst>
        </pc:spChg>
        <pc:spChg chg="mod">
          <ac:chgData name="Wendell Haworth" userId="76aab56853d95492" providerId="LiveId" clId="{2C550B7D-F402-4024-9F2C-FB49EF110D8E}" dt="2021-06-07T22:20:47.142" v="3454" actId="255"/>
          <ac:spMkLst>
            <pc:docMk/>
            <pc:sldMk cId="3162786516" sldId="264"/>
            <ac:spMk id="3" creationId="{52AEDFD2-478C-477C-9360-78142803991C}"/>
          </ac:spMkLst>
        </pc:spChg>
      </pc:sldChg>
      <pc:sldChg chg="modSp new mod ord modTransition setBg modAnim">
        <pc:chgData name="Wendell Haworth" userId="76aab56853d95492" providerId="LiveId" clId="{2C550B7D-F402-4024-9F2C-FB49EF110D8E}" dt="2021-06-07T21:45:02.596" v="3181"/>
        <pc:sldMkLst>
          <pc:docMk/>
          <pc:sldMk cId="1924462883" sldId="265"/>
        </pc:sldMkLst>
        <pc:spChg chg="mod">
          <ac:chgData name="Wendell Haworth" userId="76aab56853d95492" providerId="LiveId" clId="{2C550B7D-F402-4024-9F2C-FB49EF110D8E}" dt="2021-06-05T22:48:07.878" v="2772" actId="20577"/>
          <ac:spMkLst>
            <pc:docMk/>
            <pc:sldMk cId="1924462883" sldId="265"/>
            <ac:spMk id="2" creationId="{EB5350FA-D732-4F3C-955F-ED6D9ACFD54E}"/>
          </ac:spMkLst>
        </pc:spChg>
        <pc:spChg chg="mod">
          <ac:chgData name="Wendell Haworth" userId="76aab56853d95492" providerId="LiveId" clId="{2C550B7D-F402-4024-9F2C-FB49EF110D8E}" dt="2021-06-07T21:43:37.065" v="3175" actId="20577"/>
          <ac:spMkLst>
            <pc:docMk/>
            <pc:sldMk cId="1924462883" sldId="265"/>
            <ac:spMk id="3" creationId="{5AB30CBB-4D6D-4E10-A63F-DC00619721A3}"/>
          </ac:spMkLst>
        </pc:spChg>
      </pc:sldChg>
      <pc:sldChg chg="addSp delSp modSp new mod ord modTransition setBg modNotes">
        <pc:chgData name="Wendell Haworth" userId="76aab56853d95492" providerId="LiveId" clId="{2C550B7D-F402-4024-9F2C-FB49EF110D8E}" dt="2021-06-04T03:22:03.326" v="2748" actId="170"/>
        <pc:sldMkLst>
          <pc:docMk/>
          <pc:sldMk cId="3525649190" sldId="266"/>
        </pc:sldMkLst>
        <pc:spChg chg="mod ord">
          <ac:chgData name="Wendell Haworth" userId="76aab56853d95492" providerId="LiveId" clId="{2C550B7D-F402-4024-9F2C-FB49EF110D8E}" dt="2021-06-04T03:22:03.326" v="2748" actId="170"/>
          <ac:spMkLst>
            <pc:docMk/>
            <pc:sldMk cId="3525649190" sldId="266"/>
            <ac:spMk id="2" creationId="{62F637B0-46F9-4B18-AFDB-E2D89B4C634F}"/>
          </ac:spMkLst>
        </pc:spChg>
        <pc:spChg chg="add del">
          <ac:chgData name="Wendell Haworth" userId="76aab56853d95492" providerId="LiveId" clId="{2C550B7D-F402-4024-9F2C-FB49EF110D8E}" dt="2021-06-02T18:17:42.030" v="1809"/>
          <ac:spMkLst>
            <pc:docMk/>
            <pc:sldMk cId="3525649190" sldId="266"/>
            <ac:spMk id="3" creationId="{005EA221-0120-48B1-81D9-C56C0F3E4E2A}"/>
          </ac:spMkLst>
        </pc:spChg>
        <pc:spChg chg="add mod">
          <ac:chgData name="Wendell Haworth" userId="76aab56853d95492" providerId="LiveId" clId="{2C550B7D-F402-4024-9F2C-FB49EF110D8E}" dt="2021-06-02T18:20:19.561" v="1821" actId="2711"/>
          <ac:spMkLst>
            <pc:docMk/>
            <pc:sldMk cId="3525649190" sldId="266"/>
            <ac:spMk id="6" creationId="{F117B0AA-0678-4C81-8B10-BD886ED30B22}"/>
          </ac:spMkLst>
        </pc:spChg>
        <pc:picChg chg="add mod">
          <ac:chgData name="Wendell Haworth" userId="76aab56853d95492" providerId="LiveId" clId="{2C550B7D-F402-4024-9F2C-FB49EF110D8E}" dt="2021-06-02T18:18:58.709" v="1815" actId="14100"/>
          <ac:picMkLst>
            <pc:docMk/>
            <pc:sldMk cId="3525649190" sldId="266"/>
            <ac:picMk id="4" creationId="{C4435148-AD40-474B-858A-088AEBD8C311}"/>
          </ac:picMkLst>
        </pc:picChg>
      </pc:sldChg>
      <pc:sldChg chg="new del setBg">
        <pc:chgData name="Wendell Haworth" userId="76aab56853d95492" providerId="LiveId" clId="{2C550B7D-F402-4024-9F2C-FB49EF110D8E}" dt="2021-06-02T18:02:37.907" v="1718" actId="2696"/>
        <pc:sldMkLst>
          <pc:docMk/>
          <pc:sldMk cId="3649721392" sldId="266"/>
        </pc:sldMkLst>
      </pc:sldChg>
      <pc:sldChg chg="addSp delSp modSp new mod ord modTransition setBg modAnim">
        <pc:chgData name="Wendell Haworth" userId="76aab56853d95492" providerId="LiveId" clId="{2C550B7D-F402-4024-9F2C-FB49EF110D8E}" dt="2021-06-08T01:26:37.619" v="3571" actId="207"/>
        <pc:sldMkLst>
          <pc:docMk/>
          <pc:sldMk cId="4116184882" sldId="267"/>
        </pc:sldMkLst>
        <pc:spChg chg="mod">
          <ac:chgData name="Wendell Haworth" userId="76aab56853d95492" providerId="LiveId" clId="{2C550B7D-F402-4024-9F2C-FB49EF110D8E}" dt="2021-06-02T18:08:52.550" v="1783" actId="20577"/>
          <ac:spMkLst>
            <pc:docMk/>
            <pc:sldMk cId="4116184882" sldId="267"/>
            <ac:spMk id="2" creationId="{BF319950-B00B-47C7-885A-8830EA6E1264}"/>
          </ac:spMkLst>
        </pc:spChg>
        <pc:spChg chg="mod">
          <ac:chgData name="Wendell Haworth" userId="76aab56853d95492" providerId="LiveId" clId="{2C550B7D-F402-4024-9F2C-FB49EF110D8E}" dt="2021-06-08T01:26:37.619" v="3571" actId="207"/>
          <ac:spMkLst>
            <pc:docMk/>
            <pc:sldMk cId="4116184882" sldId="267"/>
            <ac:spMk id="3" creationId="{8B28315F-3F57-43EF-B2AE-6976AC9F369A}"/>
          </ac:spMkLst>
        </pc:spChg>
        <pc:picChg chg="add del mod">
          <ac:chgData name="Wendell Haworth" userId="76aab56853d95492" providerId="LiveId" clId="{2C550B7D-F402-4024-9F2C-FB49EF110D8E}" dt="2021-06-03T00:30:59.573" v="1859"/>
          <ac:picMkLst>
            <pc:docMk/>
            <pc:sldMk cId="4116184882" sldId="267"/>
            <ac:picMk id="4" creationId="{05DEA528-7116-44CF-9914-285A30B31DF1}"/>
          </ac:picMkLst>
        </pc:picChg>
      </pc:sldChg>
      <pc:sldChg chg="addSp delSp modSp new add del mod ord modTransition setBg">
        <pc:chgData name="Wendell Haworth" userId="76aab56853d95492" providerId="LiveId" clId="{2C550B7D-F402-4024-9F2C-FB49EF110D8E}" dt="2021-06-08T03:26:22.284" v="3652" actId="14100"/>
        <pc:sldMkLst>
          <pc:docMk/>
          <pc:sldMk cId="2444886633" sldId="268"/>
        </pc:sldMkLst>
        <pc:spChg chg="mod">
          <ac:chgData name="Wendell Haworth" userId="76aab56853d95492" providerId="LiveId" clId="{2C550B7D-F402-4024-9F2C-FB49EF110D8E}" dt="2021-06-08T03:26:19.155" v="3651" actId="14100"/>
          <ac:spMkLst>
            <pc:docMk/>
            <pc:sldMk cId="2444886633" sldId="268"/>
            <ac:spMk id="2" creationId="{9109A270-A0C0-434E-AE31-D5671AB8A82A}"/>
          </ac:spMkLst>
        </pc:spChg>
        <pc:spChg chg="del">
          <ac:chgData name="Wendell Haworth" userId="76aab56853d95492" providerId="LiveId" clId="{2C550B7D-F402-4024-9F2C-FB49EF110D8E}" dt="2021-06-02T18:30:03.723" v="1823"/>
          <ac:spMkLst>
            <pc:docMk/>
            <pc:sldMk cId="2444886633" sldId="268"/>
            <ac:spMk id="3" creationId="{1A2AA087-1A8E-4A86-B164-D496345DFA8A}"/>
          </ac:spMkLst>
        </pc:spChg>
        <pc:picChg chg="add mod">
          <ac:chgData name="Wendell Haworth" userId="76aab56853d95492" providerId="LiveId" clId="{2C550B7D-F402-4024-9F2C-FB49EF110D8E}" dt="2021-06-08T03:26:22.284" v="3652" actId="14100"/>
          <ac:picMkLst>
            <pc:docMk/>
            <pc:sldMk cId="2444886633" sldId="268"/>
            <ac:picMk id="4" creationId="{24DFC66A-36B2-418D-B684-BF78CDCC27C0}"/>
          </ac:picMkLst>
        </pc:picChg>
      </pc:sldChg>
      <pc:sldChg chg="add del setBg">
        <pc:chgData name="Wendell Haworth" userId="76aab56853d95492" providerId="LiveId" clId="{2C550B7D-F402-4024-9F2C-FB49EF110D8E}" dt="2021-06-02T18:13:57.143" v="1793"/>
        <pc:sldMkLst>
          <pc:docMk/>
          <pc:sldMk cId="20903646" sldId="269"/>
        </pc:sldMkLst>
      </pc:sldChg>
      <pc:sldChg chg="addSp delSp modSp new mod modTransition setBg">
        <pc:chgData name="Wendell Haworth" userId="76aab56853d95492" providerId="LiveId" clId="{2C550B7D-F402-4024-9F2C-FB49EF110D8E}" dt="2021-06-04T03:08:38.175" v="2709" actId="20577"/>
        <pc:sldMkLst>
          <pc:docMk/>
          <pc:sldMk cId="2177404165" sldId="269"/>
        </pc:sldMkLst>
        <pc:spChg chg="mod">
          <ac:chgData name="Wendell Haworth" userId="76aab56853d95492" providerId="LiveId" clId="{2C550B7D-F402-4024-9F2C-FB49EF110D8E}" dt="2021-06-04T03:08:38.175" v="2709" actId="20577"/>
          <ac:spMkLst>
            <pc:docMk/>
            <pc:sldMk cId="2177404165" sldId="269"/>
            <ac:spMk id="2" creationId="{08CA200D-AD08-4DD8-9875-DD7A2FDB19F5}"/>
          </ac:spMkLst>
        </pc:spChg>
        <pc:spChg chg="add del mod">
          <ac:chgData name="Wendell Haworth" userId="76aab56853d95492" providerId="LiveId" clId="{2C550B7D-F402-4024-9F2C-FB49EF110D8E}" dt="2021-06-04T03:07:39.614" v="2705" actId="207"/>
          <ac:spMkLst>
            <pc:docMk/>
            <pc:sldMk cId="2177404165" sldId="269"/>
            <ac:spMk id="3" creationId="{0BA01BFE-1851-431F-9EF2-6DA1FDC41815}"/>
          </ac:spMkLst>
        </pc:spChg>
        <pc:spChg chg="add del">
          <ac:chgData name="Wendell Haworth" userId="76aab56853d95492" providerId="LiveId" clId="{2C550B7D-F402-4024-9F2C-FB49EF110D8E}" dt="2021-06-02T18:34:06.971" v="1836" actId="26606"/>
          <ac:spMkLst>
            <pc:docMk/>
            <pc:sldMk cId="2177404165" sldId="269"/>
            <ac:spMk id="8" creationId="{2B566528-1B12-4246-9431-5C2D7D081168}"/>
          </ac:spMkLst>
        </pc:spChg>
        <pc:spChg chg="add del">
          <ac:chgData name="Wendell Haworth" userId="76aab56853d95492" providerId="LiveId" clId="{2C550B7D-F402-4024-9F2C-FB49EF110D8E}" dt="2021-06-02T18:34:06.971" v="1836" actId="26606"/>
          <ac:spMkLst>
            <pc:docMk/>
            <pc:sldMk cId="2177404165" sldId="269"/>
            <ac:spMk id="10" creationId="{2E80C965-DB6D-4F81-9E9E-B027384D0BD6}"/>
          </ac:spMkLst>
        </pc:spChg>
        <pc:spChg chg="add del">
          <ac:chgData name="Wendell Haworth" userId="76aab56853d95492" providerId="LiveId" clId="{2C550B7D-F402-4024-9F2C-FB49EF110D8E}" dt="2021-06-02T18:34:06.971" v="1836" actId="26606"/>
          <ac:spMkLst>
            <pc:docMk/>
            <pc:sldMk cId="2177404165" sldId="269"/>
            <ac:spMk id="12" creationId="{A580F890-B085-4E95-96AA-55AEBEC5CE6E}"/>
          </ac:spMkLst>
        </pc:spChg>
        <pc:spChg chg="add del">
          <ac:chgData name="Wendell Haworth" userId="76aab56853d95492" providerId="LiveId" clId="{2C550B7D-F402-4024-9F2C-FB49EF110D8E}" dt="2021-06-02T18:34:06.971" v="1836" actId="26606"/>
          <ac:spMkLst>
            <pc:docMk/>
            <pc:sldMk cId="2177404165" sldId="269"/>
            <ac:spMk id="14" creationId="{D3F51FEB-38FB-4F6C-9F7B-2F2AFAB65463}"/>
          </ac:spMkLst>
        </pc:spChg>
        <pc:spChg chg="add del">
          <ac:chgData name="Wendell Haworth" userId="76aab56853d95492" providerId="LiveId" clId="{2C550B7D-F402-4024-9F2C-FB49EF110D8E}" dt="2021-06-02T18:34:06.971" v="1836" actId="26606"/>
          <ac:spMkLst>
            <pc:docMk/>
            <pc:sldMk cId="2177404165" sldId="269"/>
            <ac:spMk id="16" creationId="{1E547BA6-BAE0-43BB-A7CA-60F69CE252F0}"/>
          </ac:spMkLst>
        </pc:spChg>
        <pc:picChg chg="add del mod">
          <ac:chgData name="Wendell Haworth" userId="76aab56853d95492" providerId="LiveId" clId="{2C550B7D-F402-4024-9F2C-FB49EF110D8E}" dt="2021-06-02T18:34:03.833" v="1835" actId="931"/>
          <ac:picMkLst>
            <pc:docMk/>
            <pc:sldMk cId="2177404165" sldId="269"/>
            <ac:picMk id="7" creationId="{BB660231-7E46-4A7A-8A2E-5BF858061ED6}"/>
          </ac:picMkLst>
        </pc:picChg>
      </pc:sldChg>
      <pc:sldChg chg="addSp delSp modSp new mod ord setBg">
        <pc:chgData name="Wendell Haworth" userId="76aab56853d95492" providerId="LiveId" clId="{2C550B7D-F402-4024-9F2C-FB49EF110D8E}" dt="2021-06-07T22:52:38.268" v="3507"/>
        <pc:sldMkLst>
          <pc:docMk/>
          <pc:sldMk cId="349839203" sldId="270"/>
        </pc:sldMkLst>
        <pc:spChg chg="del">
          <ac:chgData name="Wendell Haworth" userId="76aab56853d95492" providerId="LiveId" clId="{2C550B7D-F402-4024-9F2C-FB49EF110D8E}" dt="2021-06-03T01:26:16.942" v="1876" actId="22"/>
          <ac:spMkLst>
            <pc:docMk/>
            <pc:sldMk cId="349839203" sldId="270"/>
            <ac:spMk id="3" creationId="{A7F45C3F-98BE-4394-A971-3D421C325D36}"/>
          </ac:spMkLst>
        </pc:spChg>
        <pc:picChg chg="add mod ord">
          <ac:chgData name="Wendell Haworth" userId="76aab56853d95492" providerId="LiveId" clId="{2C550B7D-F402-4024-9F2C-FB49EF110D8E}" dt="2021-06-03T01:27:00.338" v="1881" actId="1035"/>
          <ac:picMkLst>
            <pc:docMk/>
            <pc:sldMk cId="349839203" sldId="270"/>
            <ac:picMk id="5" creationId="{153432A8-48A7-4F41-8553-4EA0CD23BC57}"/>
          </ac:picMkLst>
        </pc:picChg>
      </pc:sldChg>
      <pc:sldChg chg="modSp new del mod setBg modAnim">
        <pc:chgData name="Wendell Haworth" userId="76aab56853d95492" providerId="LiveId" clId="{2C550B7D-F402-4024-9F2C-FB49EF110D8E}" dt="2021-06-07T22:46:05.174" v="3502" actId="2696"/>
        <pc:sldMkLst>
          <pc:docMk/>
          <pc:sldMk cId="1623561177" sldId="271"/>
        </pc:sldMkLst>
        <pc:spChg chg="mod">
          <ac:chgData name="Wendell Haworth" userId="76aab56853d95492" providerId="LiveId" clId="{2C550B7D-F402-4024-9F2C-FB49EF110D8E}" dt="2021-06-07T22:15:38.447" v="3431" actId="255"/>
          <ac:spMkLst>
            <pc:docMk/>
            <pc:sldMk cId="1623561177" sldId="271"/>
            <ac:spMk id="2" creationId="{A687594C-EDDD-49E2-9E1E-51B81A8CF285}"/>
          </ac:spMkLst>
        </pc:spChg>
        <pc:spChg chg="mod">
          <ac:chgData name="Wendell Haworth" userId="76aab56853d95492" providerId="LiveId" clId="{2C550B7D-F402-4024-9F2C-FB49EF110D8E}" dt="2021-06-07T22:15:15.192" v="3430" actId="20577"/>
          <ac:spMkLst>
            <pc:docMk/>
            <pc:sldMk cId="1623561177" sldId="271"/>
            <ac:spMk id="3" creationId="{03D37FFF-C5EC-4B69-B002-15E006A9EAA7}"/>
          </ac:spMkLst>
        </pc:spChg>
      </pc:sldChg>
      <pc:sldChg chg="modSp add mod setBg modAnim">
        <pc:chgData name="Wendell Haworth" userId="76aab56853d95492" providerId="LiveId" clId="{2C550B7D-F402-4024-9F2C-FB49EF110D8E}" dt="2021-06-07T22:44:24.589" v="3501" actId="207"/>
        <pc:sldMkLst>
          <pc:docMk/>
          <pc:sldMk cId="331767372" sldId="272"/>
        </pc:sldMkLst>
        <pc:spChg chg="mod">
          <ac:chgData name="Wendell Haworth" userId="76aab56853d95492" providerId="LiveId" clId="{2C550B7D-F402-4024-9F2C-FB49EF110D8E}" dt="2021-06-07T22:44:24.589" v="3501" actId="207"/>
          <ac:spMkLst>
            <pc:docMk/>
            <pc:sldMk cId="331767372" sldId="272"/>
            <ac:spMk id="3" creationId="{03D37FFF-C5EC-4B69-B002-15E006A9EAA7}"/>
          </ac:spMkLst>
        </pc:spChg>
      </pc:sldChg>
      <pc:sldChg chg="addSp delSp modSp new mod setBg">
        <pc:chgData name="Wendell Haworth" userId="76aab56853d95492" providerId="LiveId" clId="{2C550B7D-F402-4024-9F2C-FB49EF110D8E}" dt="2021-06-08T03:25:14.347" v="3647" actId="14100"/>
        <pc:sldMkLst>
          <pc:docMk/>
          <pc:sldMk cId="3640979695" sldId="273"/>
        </pc:sldMkLst>
        <pc:spChg chg="del">
          <ac:chgData name="Wendell Haworth" userId="76aab56853d95492" providerId="LiveId" clId="{2C550B7D-F402-4024-9F2C-FB49EF110D8E}" dt="2021-06-08T03:24:14.898" v="3642" actId="22"/>
          <ac:spMkLst>
            <pc:docMk/>
            <pc:sldMk cId="3640979695" sldId="273"/>
            <ac:spMk id="3" creationId="{F3A73CD0-7C57-442D-9F81-F3E5FFDC9879}"/>
          </ac:spMkLst>
        </pc:spChg>
        <pc:picChg chg="add mod ord">
          <ac:chgData name="Wendell Haworth" userId="76aab56853d95492" providerId="LiveId" clId="{2C550B7D-F402-4024-9F2C-FB49EF110D8E}" dt="2021-06-08T03:25:14.347" v="3647" actId="14100"/>
          <ac:picMkLst>
            <pc:docMk/>
            <pc:sldMk cId="3640979695" sldId="273"/>
            <ac:picMk id="5" creationId="{8E37F9AC-2779-4352-B779-6BDD5008A76C}"/>
          </ac:picMkLst>
        </pc:picChg>
      </pc:sldChg>
      <pc:sldChg chg="modSp new mod setBg">
        <pc:chgData name="Wendell Haworth" userId="76aab56853d95492" providerId="LiveId" clId="{2C550B7D-F402-4024-9F2C-FB49EF110D8E}" dt="2021-06-08T04:36:08.033" v="3869" actId="20577"/>
        <pc:sldMkLst>
          <pc:docMk/>
          <pc:sldMk cId="2573032953" sldId="274"/>
        </pc:sldMkLst>
        <pc:spChg chg="mod">
          <ac:chgData name="Wendell Haworth" userId="76aab56853d95492" providerId="LiveId" clId="{2C550B7D-F402-4024-9F2C-FB49EF110D8E}" dt="2021-06-08T04:26:35.663" v="3656"/>
          <ac:spMkLst>
            <pc:docMk/>
            <pc:sldMk cId="2573032953" sldId="274"/>
            <ac:spMk id="2" creationId="{91DD2477-5314-41E3-B199-56E3F9E30770}"/>
          </ac:spMkLst>
        </pc:spChg>
        <pc:spChg chg="mod">
          <ac:chgData name="Wendell Haworth" userId="76aab56853d95492" providerId="LiveId" clId="{2C550B7D-F402-4024-9F2C-FB49EF110D8E}" dt="2021-06-08T04:36:08.033" v="3869" actId="20577"/>
          <ac:spMkLst>
            <pc:docMk/>
            <pc:sldMk cId="2573032953" sldId="274"/>
            <ac:spMk id="3" creationId="{09875D37-6AD3-4188-AB0B-2AB91DADB1E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6116"/>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idx="1"/>
          </p:nvPr>
        </p:nvSpPr>
        <p:spPr>
          <a:xfrm>
            <a:off x="3967341" y="0"/>
            <a:ext cx="3035088" cy="466116"/>
          </a:xfrm>
          <a:prstGeom prst="rect">
            <a:avLst/>
          </a:prstGeom>
        </p:spPr>
        <p:txBody>
          <a:bodyPr vert="horz" lIns="93104" tIns="46552" rIns="93104" bIns="46552" rtlCol="0"/>
          <a:lstStyle>
            <a:lvl1pPr algn="r">
              <a:defRPr sz="1200"/>
            </a:lvl1pPr>
          </a:lstStyle>
          <a:p>
            <a:fld id="{EFB5240B-B202-467F-918B-C5A813E80A34}" type="datetimeFigureOut">
              <a:rPr lang="en-US" smtClean="0"/>
              <a:t>6/23/2021</a:t>
            </a:fld>
            <a:endParaRPr lang="en-US"/>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US"/>
          </a:p>
        </p:txBody>
      </p:sp>
      <p:sp>
        <p:nvSpPr>
          <p:cNvPr id="5" name="Notes Placeholder 4"/>
          <p:cNvSpPr>
            <a:spLocks noGrp="1"/>
          </p:cNvSpPr>
          <p:nvPr>
            <p:ph type="body" sz="quarter" idx="3"/>
          </p:nvPr>
        </p:nvSpPr>
        <p:spPr>
          <a:xfrm>
            <a:off x="700405" y="4470837"/>
            <a:ext cx="5603240" cy="3657957"/>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88ABE77A-60C7-4E3F-BBD6-85BA6237FFB7}" type="slidenum">
              <a:rPr lang="en-US" smtClean="0"/>
              <a:t>‹#›</a:t>
            </a:fld>
            <a:endParaRPr lang="en-US"/>
          </a:p>
        </p:txBody>
      </p:sp>
    </p:spTree>
    <p:extLst>
      <p:ext uri="{BB962C8B-B14F-4D97-AF65-F5344CB8AC3E}">
        <p14:creationId xmlns:p14="http://schemas.microsoft.com/office/powerpoint/2010/main" val="956515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usgwarchives.net/pa/bucksp/1picts/davis/17map.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anamericanfamilyhistory.com/Quakers/Meeting%20Hopewell%20Frederick%20VA.htm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image" Target="../media/image2.png"/></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milysearch.org/tree/pedigree/portrait/LYQN-PF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(#1) - </a:t>
            </a:r>
            <a:r>
              <a:rPr lang="en-US"/>
              <a:t>William Scarborough, </a:t>
            </a:r>
            <a:r>
              <a:rPr lang="en-US" dirty="0"/>
              <a:t>born 1598 - each subsequent descendant named in “Some Quaker Families – </a:t>
            </a:r>
            <a:r>
              <a:rPr lang="en-US" dirty="0" err="1"/>
              <a:t>Scarborough|Haworth</a:t>
            </a:r>
            <a:r>
              <a:rPr lang="en-US" dirty="0"/>
              <a:t>” with significant information in a following generation has been given a number. Absalom Haworth, the son of George (“the emigrant”) Haworth and (#7) Sarah Scarborough Haworth, is #15 in this lineage tracking format. </a:t>
            </a:r>
          </a:p>
          <a:p>
            <a:endParaRPr lang="en-US" dirty="0"/>
          </a:p>
          <a:p>
            <a:r>
              <a:rPr lang="en-US" dirty="0"/>
              <a:t>Readers of this presentation are cautioned to heed the sage advice (paraphrased here) of Marilyn Totten when studying this genealogy, “Do not believe anything contained in (it) as having been verified.” Errors have been found in original documents. Transcribing errors abound.</a:t>
            </a:r>
          </a:p>
          <a:p>
            <a:endParaRPr lang="en-US" dirty="0"/>
          </a:p>
          <a:p>
            <a:r>
              <a:rPr lang="en-US" dirty="0"/>
              <a:t>“Absalom” is sometimes spelled “</a:t>
            </a:r>
            <a:r>
              <a:rPr lang="en-US" dirty="0" err="1"/>
              <a:t>Absolom</a:t>
            </a:r>
            <a:r>
              <a:rPr lang="en-US" dirty="0"/>
              <a:t>.” </a:t>
            </a:r>
          </a:p>
          <a:p>
            <a:endParaRPr lang="en-US" dirty="0"/>
          </a:p>
          <a:p>
            <a:r>
              <a:rPr lang="en-US" dirty="0"/>
              <a:t>Absalom, the ancestor to whom this PowerPoint refers, will sometimes appear as “Absalom, Sr.,” to distinguish him from his son, “Absalom, Jr.” </a:t>
            </a:r>
          </a:p>
          <a:p>
            <a:endParaRPr lang="en-US" dirty="0"/>
          </a:p>
          <a:p>
            <a:r>
              <a:rPr lang="en-US" dirty="0"/>
              <a:t>Absalom’s birth is usually dated to 1716; however, at least one source was found to differ. Likewise, most sources for this presentation state his year of death was 1752; however, that year is not unanimously held. Some sources ascribe the occurrence of a specific event to a single, specific day; other sources broaden dates to a wider range of weeks, months, or even years.</a:t>
            </a:r>
          </a:p>
          <a:p>
            <a:endParaRPr lang="en-US" dirty="0"/>
          </a:p>
          <a:p>
            <a:r>
              <a:rPr lang="en-US" dirty="0"/>
              <a:t>Confusion regarding dates was exacerbated in 1752 when the British Colonies, under Great Britain's control, changed from the Julian Calendar to the Gregorian Calendar. </a:t>
            </a:r>
          </a:p>
          <a:p>
            <a:endParaRPr lang="en-US" dirty="0"/>
          </a:p>
          <a:p>
            <a:r>
              <a:rPr lang="en-US" dirty="0"/>
              <a:t>New Year’s Day, when the calendar year is increased by one, had been celebrated on March 25</a:t>
            </a:r>
            <a:r>
              <a:rPr lang="en-US" baseline="30000" dirty="0"/>
              <a:t>th</a:t>
            </a:r>
            <a:r>
              <a:rPr lang="en-US" dirty="0"/>
              <a:t>, but was now to be celebrated on January 1</a:t>
            </a:r>
            <a:r>
              <a:rPr lang="en-US" baseline="30000" dirty="0"/>
              <a:t>st</a:t>
            </a:r>
            <a:r>
              <a:rPr lang="en-US" dirty="0"/>
              <a:t> of each year. </a:t>
            </a:r>
          </a:p>
          <a:p>
            <a:endParaRPr lang="en-US" dirty="0"/>
          </a:p>
          <a:p>
            <a:r>
              <a:rPr lang="en-US" dirty="0"/>
              <a:t>Furthermore, the day following September 2, 1752, was September 14, 1752, to synchronize the calendar with the solar cycle. </a:t>
            </a:r>
          </a:p>
          <a:p>
            <a:endParaRPr lang="en-US" dirty="0"/>
          </a:p>
          <a:p>
            <a:r>
              <a:rPr lang="en-US" dirty="0"/>
              <a:t>And, worldwide, the transformation to the Gregorian Calendar, one country at a time, took from 1582 to 1926/1927.</a:t>
            </a:r>
          </a:p>
          <a:p>
            <a:endParaRPr lang="en-US" dirty="0"/>
          </a:p>
          <a:p>
            <a:r>
              <a:rPr lang="en-US" dirty="0"/>
              <a:t>Thus, precision steps required to arrive at an exact date for an event in the early 1700s and earlier, prior in the British Colonies, would necessitate describing the multiple possible lenses/pathways, incorporated or disregarded, that lead to an exact date conclusion. Finding original documents that were produced at the time of an event and include the date and geographical location are invaluable.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8ABE77A-60C7-4E3F-BBD6-85BA6237FFB7}" type="slidenum">
              <a:rPr lang="en-US" smtClean="0"/>
              <a:t>1</a:t>
            </a:fld>
            <a:endParaRPr lang="en-US"/>
          </a:p>
        </p:txBody>
      </p:sp>
    </p:spTree>
    <p:extLst>
      <p:ext uri="{BB962C8B-B14F-4D97-AF65-F5344CB8AC3E}">
        <p14:creationId xmlns:p14="http://schemas.microsoft.com/office/powerpoint/2010/main" val="3011068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 Brindle Hill” may be “Burn Bridle Hill.”</a:t>
            </a:r>
          </a:p>
          <a:p>
            <a:endParaRPr lang="en-US" dirty="0"/>
          </a:p>
          <a:p>
            <a:r>
              <a:rPr lang="en-US" dirty="0"/>
              <a:t>George and Sarah were married about 1710. Absalom, their second-born child, is thus probably one of “the eldest of several children,” who was born on the John Scarborough property in 1716</a:t>
            </a:r>
          </a:p>
          <a:p>
            <a:endParaRPr lang="en-US" dirty="0"/>
          </a:p>
          <a:p>
            <a:r>
              <a:rPr lang="en-US" dirty="0"/>
              <a:t>Absalom moved with his family to near Lahaska, PA.</a:t>
            </a:r>
          </a:p>
          <a:p>
            <a:endParaRPr lang="en-US" dirty="0"/>
          </a:p>
          <a:p>
            <a:endParaRPr lang="en-US" dirty="0"/>
          </a:p>
        </p:txBody>
      </p:sp>
      <p:sp>
        <p:nvSpPr>
          <p:cNvPr id="4" name="Slide Number Placeholder 3"/>
          <p:cNvSpPr>
            <a:spLocks noGrp="1"/>
          </p:cNvSpPr>
          <p:nvPr>
            <p:ph type="sldNum" sz="quarter" idx="5"/>
          </p:nvPr>
        </p:nvSpPr>
        <p:spPr/>
        <p:txBody>
          <a:bodyPr/>
          <a:lstStyle/>
          <a:p>
            <a:fld id="{88ABE77A-60C7-4E3F-BBD6-85BA6237FFB7}" type="slidenum">
              <a:rPr lang="en-US" smtClean="0"/>
              <a:t>10</a:t>
            </a:fld>
            <a:endParaRPr lang="en-US"/>
          </a:p>
        </p:txBody>
      </p:sp>
    </p:spTree>
    <p:extLst>
      <p:ext uri="{BB962C8B-B14F-4D97-AF65-F5344CB8AC3E}">
        <p14:creationId xmlns:p14="http://schemas.microsoft.com/office/powerpoint/2010/main" val="4028206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10/16/2020 Google Earth image, the perpendicular yellow lines at top center will be the focal point for the next several slides. The blue arrow at top right approximates the direction of North.</a:t>
            </a:r>
          </a:p>
          <a:p>
            <a:endParaRPr lang="en-US" dirty="0"/>
          </a:p>
          <a:p>
            <a:r>
              <a:rPr lang="en-US" dirty="0"/>
              <a:t>Note the proximity to Lahaska, PA, near the center. Doylestown, PA is nearly out of view at top left. </a:t>
            </a:r>
          </a:p>
          <a:p>
            <a:endParaRPr lang="en-US" dirty="0"/>
          </a:p>
          <a:p>
            <a:r>
              <a:rPr lang="en-US" dirty="0"/>
              <a:t>The horizontal yellow line at top center runs parallel to </a:t>
            </a:r>
            <a:r>
              <a:rPr lang="en-US" dirty="0" err="1"/>
              <a:t>Carversville</a:t>
            </a:r>
            <a:r>
              <a:rPr lang="en-US" dirty="0"/>
              <a:t> Road, whose name appears to the immediate right of this yellow line.</a:t>
            </a:r>
          </a:p>
        </p:txBody>
      </p:sp>
      <p:sp>
        <p:nvSpPr>
          <p:cNvPr id="4" name="Slide Number Placeholder 3"/>
          <p:cNvSpPr>
            <a:spLocks noGrp="1"/>
          </p:cNvSpPr>
          <p:nvPr>
            <p:ph type="sldNum" sz="quarter" idx="5"/>
          </p:nvPr>
        </p:nvSpPr>
        <p:spPr/>
        <p:txBody>
          <a:bodyPr/>
          <a:lstStyle/>
          <a:p>
            <a:fld id="{88ABE77A-60C7-4E3F-BBD6-85BA6237FFB7}" type="slidenum">
              <a:rPr lang="en-US" smtClean="0"/>
              <a:t>11</a:t>
            </a:fld>
            <a:endParaRPr lang="en-US"/>
          </a:p>
        </p:txBody>
      </p:sp>
    </p:spTree>
    <p:extLst>
      <p:ext uri="{BB962C8B-B14F-4D97-AF65-F5344CB8AC3E}">
        <p14:creationId xmlns:p14="http://schemas.microsoft.com/office/powerpoint/2010/main" val="548503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author of this presentation discovered this map, “Survey of Portions of Buckingham and </a:t>
            </a:r>
            <a:r>
              <a:rPr lang="en-US" dirty="0" err="1"/>
              <a:t>Soulbury</a:t>
            </a:r>
            <a:r>
              <a:rPr lang="en-US" dirty="0"/>
              <a:t> Townships: 1703” while exploring possible sources of information. </a:t>
            </a:r>
            <a:r>
              <a:rPr lang="en-US" sz="1800" dirty="0">
                <a:effectLst/>
                <a:latin typeface="Calibri" panose="020F0502020204030204" pitchFamily="34" charset="0"/>
                <a:ea typeface="Calibri" panose="020F0502020204030204" pitchFamily="34" charset="0"/>
              </a:rPr>
              <a:t>The URL for the map is  </a:t>
            </a:r>
            <a:r>
              <a:rPr lang="en-US" sz="1800" u="sng" dirty="0">
                <a:solidFill>
                  <a:srgbClr val="0563C1"/>
                </a:solidFill>
                <a:effectLst/>
                <a:latin typeface="Calibri" panose="020F0502020204030204" pitchFamily="34" charset="0"/>
                <a:ea typeface="Calibri" panose="020F0502020204030204" pitchFamily="34" charset="0"/>
                <a:hlinkClick r:id="rId3"/>
              </a:rPr>
              <a:t>17map.jpg (1023×663) (usgwarchives.net)</a:t>
            </a:r>
            <a:r>
              <a:rPr lang="en-US" sz="1800" dirty="0">
                <a:effectLst/>
                <a:latin typeface="Calibri" panose="020F0502020204030204" pitchFamily="34" charset="0"/>
                <a:ea typeface="Calibri" panose="020F0502020204030204" pitchFamily="34" charset="0"/>
              </a:rPr>
              <a:t>. usgwarchives.net appears to be a subset of the </a:t>
            </a:r>
            <a:r>
              <a:rPr lang="en-US" sz="1800" dirty="0" err="1">
                <a:effectLst/>
                <a:latin typeface="Calibri" panose="020F0502020204030204" pitchFamily="34" charset="0"/>
                <a:ea typeface="Calibri" panose="020F0502020204030204" pitchFamily="34" charset="0"/>
              </a:rPr>
              <a:t>USGenWeb</a:t>
            </a:r>
            <a:r>
              <a:rPr lang="en-US" sz="1800" dirty="0">
                <a:effectLst/>
                <a:latin typeface="Calibri" panose="020F0502020204030204" pitchFamily="34" charset="0"/>
                <a:ea typeface="Calibri" panose="020F0502020204030204" pitchFamily="34" charset="0"/>
              </a:rPr>
              <a:t> Project. </a:t>
            </a:r>
          </a:p>
          <a:p>
            <a:endParaRPr lang="en-US" sz="1800" dirty="0">
              <a:effectLst/>
              <a:latin typeface="Calibri" panose="020F0502020204030204" pitchFamily="34" charset="0"/>
              <a:ea typeface="Calibri" panose="020F0502020204030204" pitchFamily="34" charset="0"/>
            </a:endParaRPr>
          </a:p>
          <a:p>
            <a:r>
              <a:rPr lang="en-US" sz="1800" dirty="0">
                <a:effectLst/>
                <a:latin typeface="Calibri" panose="020F0502020204030204" pitchFamily="34" charset="0"/>
                <a:ea typeface="Calibri" panose="020F0502020204030204" pitchFamily="34" charset="0"/>
              </a:rPr>
              <a:t>Might this map be the basis for the similar looking map outline contained in “Some Quaker Families: </a:t>
            </a:r>
            <a:r>
              <a:rPr lang="en-US" sz="1800" dirty="0" err="1">
                <a:effectLst/>
                <a:latin typeface="Calibri" panose="020F0502020204030204" pitchFamily="34" charset="0"/>
                <a:ea typeface="Calibri" panose="020F0502020204030204" pitchFamily="34" charset="0"/>
              </a:rPr>
              <a:t>Scarborough|Haworth</a:t>
            </a:r>
            <a:r>
              <a:rPr lang="en-US" sz="1800" dirty="0">
                <a:effectLst/>
                <a:latin typeface="Calibri" panose="020F0502020204030204" pitchFamily="34" charset="0"/>
                <a:ea typeface="Calibri" panose="020F0502020204030204" pitchFamily="34" charset="0"/>
              </a:rPr>
              <a:t>”?</a:t>
            </a:r>
          </a:p>
          <a:p>
            <a:endParaRPr lang="en-US" sz="1800" dirty="0">
              <a:effectLst/>
              <a:latin typeface="Calibri" panose="020F0502020204030204" pitchFamily="34" charset="0"/>
            </a:endParaRPr>
          </a:p>
          <a:p>
            <a:r>
              <a:rPr lang="en-US" sz="1800" dirty="0">
                <a:effectLst/>
                <a:latin typeface="Calibri" panose="020F0502020204030204" pitchFamily="34" charset="0"/>
              </a:rPr>
              <a:t>Note the position of the perpendicular yellow lines. They highlight two sides of property titled “Geo. </a:t>
            </a:r>
            <a:r>
              <a:rPr lang="en-US" sz="1800" dirty="0" err="1">
                <a:effectLst/>
                <a:latin typeface="Calibri" panose="020F0502020204030204" pitchFamily="34" charset="0"/>
              </a:rPr>
              <a:t>Wayworth</a:t>
            </a:r>
            <a:r>
              <a:rPr lang="en-US" sz="1800" dirty="0">
                <a:effectLst/>
                <a:latin typeface="Calibri" panose="020F0502020204030204" pitchFamily="34" charset="0"/>
              </a:rPr>
              <a:t>.” An apparent misspelling of “Haworth?” “</a:t>
            </a:r>
            <a:r>
              <a:rPr lang="en-US" sz="1800" dirty="0" err="1">
                <a:effectLst/>
                <a:latin typeface="Calibri" panose="020F0502020204030204" pitchFamily="34" charset="0"/>
              </a:rPr>
              <a:t>Soulbury</a:t>
            </a:r>
            <a:r>
              <a:rPr lang="en-US" sz="1800" dirty="0">
                <a:effectLst/>
                <a:latin typeface="Calibri" panose="020F0502020204030204" pitchFamily="34" charset="0"/>
              </a:rPr>
              <a:t> Township” is currently spelled “Solebury Township.”</a:t>
            </a:r>
          </a:p>
          <a:p>
            <a:endParaRPr lang="en-US" sz="1800" dirty="0">
              <a:effectLst/>
              <a:latin typeface="Calibri" panose="020F0502020204030204" pitchFamily="34" charset="0"/>
            </a:endParaRPr>
          </a:p>
          <a:p>
            <a:r>
              <a:rPr lang="en-US" sz="1800" dirty="0">
                <a:effectLst/>
                <a:latin typeface="Calibri" panose="020F0502020204030204" pitchFamily="34" charset="0"/>
              </a:rPr>
              <a:t>The horizontal yellow line and the right side of the “</a:t>
            </a:r>
            <a:r>
              <a:rPr lang="en-US" sz="1800" dirty="0" err="1">
                <a:effectLst/>
                <a:latin typeface="Calibri" panose="020F0502020204030204" pitchFamily="34" charset="0"/>
              </a:rPr>
              <a:t>Wayworth</a:t>
            </a:r>
            <a:r>
              <a:rPr lang="en-US" sz="1800" dirty="0">
                <a:effectLst/>
                <a:latin typeface="Calibri" panose="020F0502020204030204" pitchFamily="34" charset="0"/>
              </a:rPr>
              <a:t>” property line appear to touch “</a:t>
            </a:r>
            <a:r>
              <a:rPr lang="en-US" sz="1800" dirty="0" err="1">
                <a:effectLst/>
                <a:latin typeface="Calibri" panose="020F0502020204030204" pitchFamily="34" charset="0"/>
              </a:rPr>
              <a:t>Pannacussing</a:t>
            </a:r>
            <a:r>
              <a:rPr lang="en-US" sz="1800" dirty="0">
                <a:effectLst/>
                <a:latin typeface="Calibri" panose="020F0502020204030204" pitchFamily="34" charset="0"/>
              </a:rPr>
              <a:t> Creek.” (The current spelling is “</a:t>
            </a:r>
            <a:r>
              <a:rPr lang="en-US" sz="1800" dirty="0" err="1">
                <a:effectLst/>
                <a:latin typeface="Calibri" panose="020F0502020204030204" pitchFamily="34" charset="0"/>
              </a:rPr>
              <a:t>Paunnacussing</a:t>
            </a:r>
            <a:r>
              <a:rPr lang="en-US" sz="1800" dirty="0">
                <a:effectLst/>
                <a:latin typeface="Calibri" panose="020F0502020204030204" pitchFamily="34" charset="0"/>
              </a:rPr>
              <a:t> Creek.)  The vertical, right-side property </a:t>
            </a:r>
            <a:r>
              <a:rPr lang="en-US" sz="1800">
                <a:effectLst/>
                <a:latin typeface="Calibri" panose="020F0502020204030204" pitchFamily="34" charset="0"/>
              </a:rPr>
              <a:t>line runs </a:t>
            </a:r>
            <a:r>
              <a:rPr lang="en-US" sz="1800" dirty="0">
                <a:effectLst/>
                <a:latin typeface="Calibri" panose="020F0502020204030204" pitchFamily="34" charset="0"/>
              </a:rPr>
              <a:t>along the dividing line between Buckingham and </a:t>
            </a:r>
            <a:r>
              <a:rPr lang="en-US" sz="1800" dirty="0" err="1">
                <a:effectLst/>
                <a:latin typeface="Calibri" panose="020F0502020204030204" pitchFamily="34" charset="0"/>
              </a:rPr>
              <a:t>Soulbury</a:t>
            </a:r>
            <a:r>
              <a:rPr lang="en-US" sz="1800" dirty="0">
                <a:effectLst/>
                <a:latin typeface="Calibri" panose="020F0502020204030204" pitchFamily="34" charset="0"/>
              </a:rPr>
              <a:t> Townships. This places George Haworth’s property in Buckingham Township.</a:t>
            </a:r>
          </a:p>
          <a:p>
            <a:endParaRPr lang="en-US" sz="1800" dirty="0">
              <a:effectLst/>
              <a:latin typeface="Calibri" panose="020F0502020204030204" pitchFamily="34" charset="0"/>
            </a:endParaRPr>
          </a:p>
          <a:p>
            <a:r>
              <a:rPr lang="en-US" dirty="0"/>
              <a:t>Properties titled to John Scarborough and Wm. Scarborough appear below and slightly right of the dividing line. That places this John Scarborough property in </a:t>
            </a:r>
            <a:r>
              <a:rPr lang="en-US" dirty="0" err="1"/>
              <a:t>Soulbury</a:t>
            </a:r>
            <a:r>
              <a:rPr lang="en-US" dirty="0"/>
              <a:t> Township.</a:t>
            </a:r>
          </a:p>
        </p:txBody>
      </p:sp>
      <p:sp>
        <p:nvSpPr>
          <p:cNvPr id="4" name="Slide Number Placeholder 3"/>
          <p:cNvSpPr>
            <a:spLocks noGrp="1"/>
          </p:cNvSpPr>
          <p:nvPr>
            <p:ph type="sldNum" sz="quarter" idx="5"/>
          </p:nvPr>
        </p:nvSpPr>
        <p:spPr/>
        <p:txBody>
          <a:bodyPr/>
          <a:lstStyle/>
          <a:p>
            <a:fld id="{88ABE77A-60C7-4E3F-BBD6-85BA6237FFB7}" type="slidenum">
              <a:rPr lang="en-US" smtClean="0"/>
              <a:t>12</a:t>
            </a:fld>
            <a:endParaRPr lang="en-US"/>
          </a:p>
        </p:txBody>
      </p:sp>
    </p:spTree>
    <p:extLst>
      <p:ext uri="{BB962C8B-B14F-4D97-AF65-F5344CB8AC3E}">
        <p14:creationId xmlns:p14="http://schemas.microsoft.com/office/powerpoint/2010/main" val="4016895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is sourced from “Some Quaker Families: </a:t>
            </a:r>
            <a:r>
              <a:rPr lang="en-US" dirty="0" err="1"/>
              <a:t>Scarborough|Haworth</a:t>
            </a:r>
            <a:r>
              <a:rPr lang="en-US" dirty="0"/>
              <a:t>”. Note again the repeat application of the perpendicular yellow lines, </a:t>
            </a:r>
            <a:r>
              <a:rPr lang="en-US" dirty="0" err="1"/>
              <a:t>Pannacussing</a:t>
            </a:r>
            <a:r>
              <a:rPr lang="en-US" dirty="0"/>
              <a:t> (sic) Creek, and </a:t>
            </a:r>
            <a:r>
              <a:rPr lang="en-US" dirty="0" err="1"/>
              <a:t>Carversville</a:t>
            </a:r>
            <a:r>
              <a:rPr lang="en-US" dirty="0"/>
              <a:t> Road. Durham Road and direction to Doylestown appear on the left. </a:t>
            </a:r>
          </a:p>
          <a:p>
            <a:endParaRPr lang="en-US" dirty="0"/>
          </a:p>
          <a:p>
            <a:r>
              <a:rPr lang="en-US" dirty="0"/>
              <a:t>The “Spring” identified just above and to the right of center does not seem to correspond to a pond (unidentified) that will appear on the two following Google Earth photos.</a:t>
            </a:r>
          </a:p>
          <a:p>
            <a:endParaRPr lang="en-US" dirty="0"/>
          </a:p>
          <a:p>
            <a:r>
              <a:rPr lang="en-US" dirty="0"/>
              <a:t>GPS coordinates appear at the top.</a:t>
            </a:r>
          </a:p>
        </p:txBody>
      </p:sp>
      <p:sp>
        <p:nvSpPr>
          <p:cNvPr id="4" name="Slide Number Placeholder 3"/>
          <p:cNvSpPr>
            <a:spLocks noGrp="1"/>
          </p:cNvSpPr>
          <p:nvPr>
            <p:ph type="sldNum" sz="quarter" idx="5"/>
          </p:nvPr>
        </p:nvSpPr>
        <p:spPr/>
        <p:txBody>
          <a:bodyPr/>
          <a:lstStyle/>
          <a:p>
            <a:fld id="{88ABE77A-60C7-4E3F-BBD6-85BA6237FFB7}" type="slidenum">
              <a:rPr lang="en-US" smtClean="0"/>
              <a:t>13</a:t>
            </a:fld>
            <a:endParaRPr lang="en-US"/>
          </a:p>
        </p:txBody>
      </p:sp>
    </p:spTree>
    <p:extLst>
      <p:ext uri="{BB962C8B-B14F-4D97-AF65-F5344CB8AC3E}">
        <p14:creationId xmlns:p14="http://schemas.microsoft.com/office/powerpoint/2010/main" val="2830984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Google Earth view includes Doylestown, Buckingham, Gardenville, and Lahaska, PA.</a:t>
            </a:r>
          </a:p>
          <a:p>
            <a:endParaRPr lang="en-US" dirty="0"/>
          </a:p>
          <a:p>
            <a:r>
              <a:rPr lang="en-US" dirty="0"/>
              <a:t>Note the application of the perpendicular yellow lines to highlight the George Haworth property.</a:t>
            </a:r>
          </a:p>
        </p:txBody>
      </p:sp>
      <p:sp>
        <p:nvSpPr>
          <p:cNvPr id="4" name="Slide Number Placeholder 3"/>
          <p:cNvSpPr>
            <a:spLocks noGrp="1"/>
          </p:cNvSpPr>
          <p:nvPr>
            <p:ph type="sldNum" sz="quarter" idx="5"/>
          </p:nvPr>
        </p:nvSpPr>
        <p:spPr/>
        <p:txBody>
          <a:bodyPr/>
          <a:lstStyle/>
          <a:p>
            <a:fld id="{88ABE77A-60C7-4E3F-BBD6-85BA6237FFB7}" type="slidenum">
              <a:rPr lang="en-US" smtClean="0"/>
              <a:t>14</a:t>
            </a:fld>
            <a:endParaRPr lang="en-US"/>
          </a:p>
        </p:txBody>
      </p:sp>
    </p:spTree>
    <p:extLst>
      <p:ext uri="{BB962C8B-B14F-4D97-AF65-F5344CB8AC3E}">
        <p14:creationId xmlns:p14="http://schemas.microsoft.com/office/powerpoint/2010/main" val="2408385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closer view.</a:t>
            </a:r>
          </a:p>
          <a:p>
            <a:endParaRPr lang="en-US" dirty="0"/>
          </a:p>
          <a:p>
            <a:endParaRPr lang="en-US" dirty="0"/>
          </a:p>
          <a:p>
            <a:r>
              <a:rPr lang="en-US" dirty="0"/>
              <a:t>Note the application of the perpendicular yellow lines to highlight the George Haworth property.</a:t>
            </a:r>
          </a:p>
          <a:p>
            <a:endParaRPr lang="en-US" dirty="0"/>
          </a:p>
        </p:txBody>
      </p:sp>
      <p:sp>
        <p:nvSpPr>
          <p:cNvPr id="4" name="Slide Number Placeholder 3"/>
          <p:cNvSpPr>
            <a:spLocks noGrp="1"/>
          </p:cNvSpPr>
          <p:nvPr>
            <p:ph type="sldNum" sz="quarter" idx="5"/>
          </p:nvPr>
        </p:nvSpPr>
        <p:spPr/>
        <p:txBody>
          <a:bodyPr/>
          <a:lstStyle/>
          <a:p>
            <a:fld id="{88ABE77A-60C7-4E3F-BBD6-85BA6237FFB7}" type="slidenum">
              <a:rPr lang="en-US" smtClean="0"/>
              <a:t>15</a:t>
            </a:fld>
            <a:endParaRPr lang="en-US"/>
          </a:p>
        </p:txBody>
      </p:sp>
    </p:spTree>
    <p:extLst>
      <p:ext uri="{BB962C8B-B14F-4D97-AF65-F5344CB8AC3E}">
        <p14:creationId xmlns:p14="http://schemas.microsoft.com/office/powerpoint/2010/main" val="3000293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August 2019 Google Earth Street View of the George Haworth property.</a:t>
            </a:r>
          </a:p>
          <a:p>
            <a:endParaRPr lang="en-US" dirty="0"/>
          </a:p>
          <a:p>
            <a:r>
              <a:rPr lang="en-US" dirty="0"/>
              <a:t>GPS coordinates are displayed in the picture.</a:t>
            </a:r>
          </a:p>
          <a:p>
            <a:endParaRPr lang="en-US" dirty="0"/>
          </a:p>
          <a:p>
            <a:r>
              <a:rPr lang="en-US" dirty="0"/>
              <a:t>Note the street sign that shows “CARVERSVILLE RD” and (barely discernable) “DURHAM RD.”</a:t>
            </a:r>
          </a:p>
        </p:txBody>
      </p:sp>
      <p:sp>
        <p:nvSpPr>
          <p:cNvPr id="4" name="Slide Number Placeholder 3"/>
          <p:cNvSpPr>
            <a:spLocks noGrp="1"/>
          </p:cNvSpPr>
          <p:nvPr>
            <p:ph type="sldNum" sz="quarter" idx="5"/>
          </p:nvPr>
        </p:nvSpPr>
        <p:spPr/>
        <p:txBody>
          <a:bodyPr/>
          <a:lstStyle/>
          <a:p>
            <a:fld id="{88ABE77A-60C7-4E3F-BBD6-85BA6237FFB7}" type="slidenum">
              <a:rPr lang="en-US" smtClean="0"/>
              <a:t>16</a:t>
            </a:fld>
            <a:endParaRPr lang="en-US"/>
          </a:p>
        </p:txBody>
      </p:sp>
    </p:spTree>
    <p:extLst>
      <p:ext uri="{BB962C8B-B14F-4D97-AF65-F5344CB8AC3E}">
        <p14:creationId xmlns:p14="http://schemas.microsoft.com/office/powerpoint/2010/main" val="2383450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ABE77A-60C7-4E3F-BBD6-85BA6237FFB7}" type="slidenum">
              <a:rPr lang="en-US" smtClean="0"/>
              <a:t>17</a:t>
            </a:fld>
            <a:endParaRPr lang="en-US"/>
          </a:p>
        </p:txBody>
      </p:sp>
    </p:spTree>
    <p:extLst>
      <p:ext uri="{BB962C8B-B14F-4D97-AF65-F5344CB8AC3E}">
        <p14:creationId xmlns:p14="http://schemas.microsoft.com/office/powerpoint/2010/main" val="20659532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Ancestry.com –Buckingham Quaker Meeting Records, 1681-1935, Swarthmore College. Monthly Meeting held on the 4</a:t>
            </a:r>
            <a:r>
              <a:rPr lang="en-US" baseline="30000" dirty="0"/>
              <a:t>th</a:t>
            </a:r>
            <a:r>
              <a:rPr lang="en-US" dirty="0"/>
              <a:t> day of the 7</a:t>
            </a:r>
            <a:r>
              <a:rPr lang="en-US" baseline="30000" dirty="0"/>
              <a:t>th</a:t>
            </a:r>
            <a:r>
              <a:rPr lang="en-US" dirty="0"/>
              <a:t> month 1738.</a:t>
            </a:r>
          </a:p>
          <a:p>
            <a:endParaRPr lang="en-US" dirty="0"/>
          </a:p>
          <a:p>
            <a:r>
              <a:rPr lang="en-US" dirty="0"/>
              <a:t>Stephanus notifies the Monthly Meeting that he and his brother, Absalom, had settled themselves about 50 miles beyond </a:t>
            </a:r>
            <a:r>
              <a:rPr lang="en-US" dirty="0" err="1"/>
              <a:t>Opockon</a:t>
            </a:r>
            <a:r>
              <a:rPr lang="en-US" dirty="0"/>
              <a:t> Monthly Meeting and requested a certificate to a Monthly </a:t>
            </a:r>
            <a:r>
              <a:rPr lang="en-US"/>
              <a:t>Meeting  in </a:t>
            </a:r>
            <a:r>
              <a:rPr lang="en-US" dirty="0"/>
              <a:t>Virginia.</a:t>
            </a:r>
          </a:p>
          <a:p>
            <a:endParaRPr lang="en-US" dirty="0"/>
          </a:p>
          <a:p>
            <a:r>
              <a:rPr lang="en-US" dirty="0"/>
              <a:t>(Note: by one account, </a:t>
            </a:r>
            <a:r>
              <a:rPr lang="en-US" dirty="0" err="1"/>
              <a:t>Opockon</a:t>
            </a:r>
            <a:r>
              <a:rPr lang="en-US" dirty="0"/>
              <a:t> became </a:t>
            </a:r>
            <a:r>
              <a:rPr lang="en-US" dirty="0" err="1"/>
              <a:t>Opeckan</a:t>
            </a:r>
            <a:r>
              <a:rPr lang="en-US" dirty="0"/>
              <a:t>, which in turn became </a:t>
            </a:r>
            <a:r>
              <a:rPr lang="en-US" dirty="0" err="1"/>
              <a:t>Opecquon</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88ABE77A-60C7-4E3F-BBD6-85BA6237FFB7}" type="slidenum">
              <a:rPr lang="en-US" smtClean="0"/>
              <a:t>18</a:t>
            </a:fld>
            <a:endParaRPr lang="en-US"/>
          </a:p>
        </p:txBody>
      </p:sp>
    </p:spTree>
    <p:extLst>
      <p:ext uri="{BB962C8B-B14F-4D97-AF65-F5344CB8AC3E}">
        <p14:creationId xmlns:p14="http://schemas.microsoft.com/office/powerpoint/2010/main" val="2484047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Some Settler Sites in Back Creek Watershed, 1740. Map by Sam Lehman and Wilmer L. Kerris.</a:t>
            </a:r>
          </a:p>
          <a:p>
            <a:endParaRPr lang="en-US" dirty="0"/>
          </a:p>
          <a:p>
            <a:r>
              <a:rPr lang="en-US" dirty="0"/>
              <a:t>Map points to Absalom Haworth location in the Back Creek Watershed.</a:t>
            </a:r>
          </a:p>
          <a:p>
            <a:endParaRPr lang="en-US" dirty="0"/>
          </a:p>
          <a:p>
            <a:r>
              <a:rPr lang="en-US" dirty="0"/>
              <a:t>Absalom was a miller. He owned a mill in this area.</a:t>
            </a:r>
          </a:p>
          <a:p>
            <a:endParaRPr lang="en-US" dirty="0"/>
          </a:p>
          <a:p>
            <a:r>
              <a:rPr lang="en-US" dirty="0"/>
              <a:t>Note the close proximity to the West Virginia border.</a:t>
            </a:r>
          </a:p>
        </p:txBody>
      </p:sp>
      <p:sp>
        <p:nvSpPr>
          <p:cNvPr id="4" name="Slide Number Placeholder 3"/>
          <p:cNvSpPr>
            <a:spLocks noGrp="1"/>
          </p:cNvSpPr>
          <p:nvPr>
            <p:ph type="sldNum" sz="quarter" idx="5"/>
          </p:nvPr>
        </p:nvSpPr>
        <p:spPr/>
        <p:txBody>
          <a:bodyPr/>
          <a:lstStyle/>
          <a:p>
            <a:fld id="{88ABE77A-60C7-4E3F-BBD6-85BA6237FFB7}" type="slidenum">
              <a:rPr lang="en-US" smtClean="0"/>
              <a:t>19</a:t>
            </a:fld>
            <a:endParaRPr lang="en-US"/>
          </a:p>
        </p:txBody>
      </p:sp>
    </p:spTree>
    <p:extLst>
      <p:ext uri="{BB962C8B-B14F-4D97-AF65-F5344CB8AC3E}">
        <p14:creationId xmlns:p14="http://schemas.microsoft.com/office/powerpoint/2010/main" val="4074044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Enclosed within parenthesis are the abbreviations used in this presentation for the more frequently cited sources of information.</a:t>
            </a:r>
          </a:p>
        </p:txBody>
      </p:sp>
      <p:sp>
        <p:nvSpPr>
          <p:cNvPr id="4" name="Slide Number Placeholder 3"/>
          <p:cNvSpPr>
            <a:spLocks noGrp="1"/>
          </p:cNvSpPr>
          <p:nvPr>
            <p:ph type="sldNum" sz="quarter" idx="5"/>
          </p:nvPr>
        </p:nvSpPr>
        <p:spPr/>
        <p:txBody>
          <a:bodyPr/>
          <a:lstStyle/>
          <a:p>
            <a:fld id="{88ABE77A-60C7-4E3F-BBD6-85BA6237FFB7}" type="slidenum">
              <a:rPr lang="en-US" smtClean="0"/>
              <a:t>2</a:t>
            </a:fld>
            <a:endParaRPr lang="en-US"/>
          </a:p>
        </p:txBody>
      </p:sp>
    </p:spTree>
    <p:extLst>
      <p:ext uri="{BB962C8B-B14F-4D97-AF65-F5344CB8AC3E}">
        <p14:creationId xmlns:p14="http://schemas.microsoft.com/office/powerpoint/2010/main" val="2104155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Earth overhead view pointing to area of Absalom Haworth’s property in the Back Creek Watershed.</a:t>
            </a:r>
          </a:p>
          <a:p>
            <a:endParaRPr lang="en-US" dirty="0"/>
          </a:p>
          <a:p>
            <a:r>
              <a:rPr lang="en-US" dirty="0"/>
              <a:t>The Virginia-West Virginia Border is the long, faint diagonal line across the top-right portion of the slide</a:t>
            </a:r>
          </a:p>
        </p:txBody>
      </p:sp>
      <p:sp>
        <p:nvSpPr>
          <p:cNvPr id="4" name="Slide Number Placeholder 3"/>
          <p:cNvSpPr>
            <a:spLocks noGrp="1"/>
          </p:cNvSpPr>
          <p:nvPr>
            <p:ph type="sldNum" sz="quarter" idx="5"/>
          </p:nvPr>
        </p:nvSpPr>
        <p:spPr/>
        <p:txBody>
          <a:bodyPr/>
          <a:lstStyle/>
          <a:p>
            <a:fld id="{88ABE77A-60C7-4E3F-BBD6-85BA6237FFB7}" type="slidenum">
              <a:rPr lang="en-US" smtClean="0"/>
              <a:t>20</a:t>
            </a:fld>
            <a:endParaRPr lang="en-US"/>
          </a:p>
        </p:txBody>
      </p:sp>
    </p:spTree>
    <p:extLst>
      <p:ext uri="{BB962C8B-B14F-4D97-AF65-F5344CB8AC3E}">
        <p14:creationId xmlns:p14="http://schemas.microsoft.com/office/powerpoint/2010/main" val="29790196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Some Quaker Families – Scarborough/Haworth, Pgs. 3032 and 3034. Diagram prepared by Hugh </a:t>
            </a:r>
            <a:r>
              <a:rPr lang="en-US" dirty="0" err="1"/>
              <a:t>O’Donnel</a:t>
            </a:r>
            <a:r>
              <a:rPr lang="en-US" dirty="0"/>
              <a:t>.</a:t>
            </a:r>
          </a:p>
          <a:p>
            <a:endParaRPr lang="en-US" dirty="0"/>
          </a:p>
          <a:p>
            <a:r>
              <a:rPr lang="en-US" dirty="0"/>
              <a:t>The highlight enclosed portion is the property of Absalom.</a:t>
            </a:r>
          </a:p>
          <a:p>
            <a:endParaRPr lang="en-US" dirty="0"/>
          </a:p>
          <a:p>
            <a:r>
              <a:rPr lang="en-US" dirty="0"/>
              <a:t>Note the arrowed-line at top right pointing to “New Market, VA”</a:t>
            </a:r>
          </a:p>
          <a:p>
            <a:endParaRPr lang="en-US" dirty="0"/>
          </a:p>
          <a:p>
            <a:r>
              <a:rPr lang="en-US" dirty="0"/>
              <a:t>The yellow line, titled “11,688 feet,” running from bottom center to right center is the combined length of the distance from the southernmost point of Stephanus Haworth’s’ property to the easternmost point of Robert Scarborough’s property.</a:t>
            </a:r>
          </a:p>
          <a:p>
            <a:endParaRPr lang="en-US" dirty="0"/>
          </a:p>
          <a:p>
            <a:r>
              <a:rPr lang="en-US" dirty="0"/>
              <a:t>Note the references to Smiths Creek and Daniel James Branch within the measurements. Smiths Creek runs for miles in this area. Daniel James Branch was not located.</a:t>
            </a:r>
          </a:p>
        </p:txBody>
      </p:sp>
      <p:sp>
        <p:nvSpPr>
          <p:cNvPr id="4" name="Slide Number Placeholder 3"/>
          <p:cNvSpPr>
            <a:spLocks noGrp="1"/>
          </p:cNvSpPr>
          <p:nvPr>
            <p:ph type="sldNum" sz="quarter" idx="5"/>
          </p:nvPr>
        </p:nvSpPr>
        <p:spPr/>
        <p:txBody>
          <a:bodyPr/>
          <a:lstStyle/>
          <a:p>
            <a:fld id="{88ABE77A-60C7-4E3F-BBD6-85BA6237FFB7}" type="slidenum">
              <a:rPr lang="en-US" smtClean="0"/>
              <a:t>21</a:t>
            </a:fld>
            <a:endParaRPr lang="en-US"/>
          </a:p>
        </p:txBody>
      </p:sp>
      <p:pic>
        <p:nvPicPr>
          <p:cNvPr id="6" name="Picture 5">
            <a:extLst>
              <a:ext uri="{FF2B5EF4-FFF2-40B4-BE49-F238E27FC236}">
                <a16:creationId xmlns:a16="http://schemas.microsoft.com/office/drawing/2014/main" id="{17BA98DD-1688-4B94-A345-A66AB5638F10}"/>
              </a:ext>
            </a:extLst>
          </p:cNvPr>
          <p:cNvPicPr>
            <a:picLocks noChangeAspect="1"/>
          </p:cNvPicPr>
          <p:nvPr/>
        </p:nvPicPr>
        <p:blipFill>
          <a:blip r:embed="rId3"/>
          <a:stretch>
            <a:fillRect/>
          </a:stretch>
        </p:blipFill>
        <p:spPr>
          <a:xfrm>
            <a:off x="700405" y="4470837"/>
            <a:ext cx="4864603" cy="2980973"/>
          </a:xfrm>
          <a:prstGeom prst="rect">
            <a:avLst/>
          </a:prstGeom>
        </p:spPr>
      </p:pic>
    </p:spTree>
    <p:extLst>
      <p:ext uri="{BB962C8B-B14F-4D97-AF65-F5344CB8AC3E}">
        <p14:creationId xmlns:p14="http://schemas.microsoft.com/office/powerpoint/2010/main" val="4071337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Earth image of Smith’s Creek, just south of New Market, VA. </a:t>
            </a:r>
          </a:p>
          <a:p>
            <a:endParaRPr lang="en-US" dirty="0"/>
          </a:p>
          <a:p>
            <a:r>
              <a:rPr lang="en-US" dirty="0"/>
              <a:t>The yellow line does not indicate the location of the property but provides a means to compare the 2.17-mile-long combined property line length against the town of New Market.</a:t>
            </a:r>
          </a:p>
        </p:txBody>
      </p:sp>
      <p:sp>
        <p:nvSpPr>
          <p:cNvPr id="4" name="Slide Number Placeholder 3"/>
          <p:cNvSpPr>
            <a:spLocks noGrp="1"/>
          </p:cNvSpPr>
          <p:nvPr>
            <p:ph type="sldNum" sz="quarter" idx="5"/>
          </p:nvPr>
        </p:nvSpPr>
        <p:spPr/>
        <p:txBody>
          <a:bodyPr/>
          <a:lstStyle/>
          <a:p>
            <a:fld id="{88ABE77A-60C7-4E3F-BBD6-85BA6237FFB7}" type="slidenum">
              <a:rPr lang="en-US" smtClean="0"/>
              <a:t>22</a:t>
            </a:fld>
            <a:endParaRPr lang="en-US"/>
          </a:p>
        </p:txBody>
      </p:sp>
    </p:spTree>
    <p:extLst>
      <p:ext uri="{BB962C8B-B14F-4D97-AF65-F5344CB8AC3E}">
        <p14:creationId xmlns:p14="http://schemas.microsoft.com/office/powerpoint/2010/main" val="3406428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Presenter’s direct (all male) </a:t>
            </a:r>
            <a:r>
              <a:rPr lang="en-US" dirty="0"/>
              <a:t>line to George (“the emigrant”) Haworth and Sarah Scarborough.</a:t>
            </a:r>
          </a:p>
        </p:txBody>
      </p:sp>
      <p:sp>
        <p:nvSpPr>
          <p:cNvPr id="4" name="Slide Number Placeholder 3"/>
          <p:cNvSpPr>
            <a:spLocks noGrp="1"/>
          </p:cNvSpPr>
          <p:nvPr>
            <p:ph type="sldNum" sz="quarter" idx="5"/>
          </p:nvPr>
        </p:nvSpPr>
        <p:spPr/>
        <p:txBody>
          <a:bodyPr/>
          <a:lstStyle/>
          <a:p>
            <a:fld id="{88ABE77A-60C7-4E3F-BBD6-85BA6237FFB7}" type="slidenum">
              <a:rPr lang="en-US" smtClean="0"/>
              <a:t>23</a:t>
            </a:fld>
            <a:endParaRPr lang="en-US"/>
          </a:p>
        </p:txBody>
      </p:sp>
    </p:spTree>
    <p:extLst>
      <p:ext uri="{BB962C8B-B14F-4D97-AF65-F5344CB8AC3E}">
        <p14:creationId xmlns:p14="http://schemas.microsoft.com/office/powerpoint/2010/main" val="2352387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“Families are…” (author unknown)</a:t>
            </a:r>
          </a:p>
          <a:p>
            <a:endParaRPr lang="en-US" dirty="0"/>
          </a:p>
        </p:txBody>
      </p:sp>
      <p:sp>
        <p:nvSpPr>
          <p:cNvPr id="4" name="Slide Number Placeholder 3"/>
          <p:cNvSpPr>
            <a:spLocks noGrp="1"/>
          </p:cNvSpPr>
          <p:nvPr>
            <p:ph type="sldNum" sz="quarter" idx="5"/>
          </p:nvPr>
        </p:nvSpPr>
        <p:spPr/>
        <p:txBody>
          <a:bodyPr/>
          <a:lstStyle/>
          <a:p>
            <a:fld id="{88ABE77A-60C7-4E3F-BBD6-85BA6237FFB7}" type="slidenum">
              <a:rPr lang="en-US" smtClean="0"/>
              <a:t>24</a:t>
            </a:fld>
            <a:endParaRPr lang="en-US"/>
          </a:p>
        </p:txBody>
      </p:sp>
    </p:spTree>
    <p:extLst>
      <p:ext uri="{BB962C8B-B14F-4D97-AF65-F5344CB8AC3E}">
        <p14:creationId xmlns:p14="http://schemas.microsoft.com/office/powerpoint/2010/main" val="2510246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Hopewell Friends Meeting in Frederick County (anamericanfamilyhistory.com)</a:t>
            </a:r>
            <a:endParaRPr lang="en-US" dirty="0"/>
          </a:p>
          <a:p>
            <a:endParaRPr lang="en-US" dirty="0"/>
          </a:p>
          <a:p>
            <a:r>
              <a:rPr lang="en-US" dirty="0"/>
              <a:t>Several members in our </a:t>
            </a:r>
            <a:r>
              <a:rPr lang="en-US" dirty="0" err="1"/>
              <a:t>Haworth|Scarborough</a:t>
            </a:r>
            <a:r>
              <a:rPr lang="en-US" dirty="0"/>
              <a:t> lineage were active members of the Hopewell Meeting House prior to 1757. Their early records were lost in the 1757 fire. </a:t>
            </a:r>
          </a:p>
          <a:p>
            <a:endParaRPr lang="en-US" dirty="0"/>
          </a:p>
          <a:p>
            <a:r>
              <a:rPr lang="en-US" dirty="0"/>
              <a:t>Other limitations to research stem from the physical condition of the hand scribed pages that survived 300 years in storage. The remaining faint penmanship sometimes disappears into lines too faint to be enhanced electronically. </a:t>
            </a:r>
          </a:p>
          <a:p>
            <a:endParaRPr lang="en-US" dirty="0"/>
          </a:p>
          <a:p>
            <a:r>
              <a:rPr lang="en-US" dirty="0"/>
              <a:t>Swarthmore College, Swarthmore, PA, is one of many libraries across the United States whose collections include numerous original and/or electronically scanned copies of Monthly Meetings and other resources.</a:t>
            </a:r>
          </a:p>
        </p:txBody>
      </p:sp>
      <p:sp>
        <p:nvSpPr>
          <p:cNvPr id="4" name="Slide Number Placeholder 3"/>
          <p:cNvSpPr>
            <a:spLocks noGrp="1"/>
          </p:cNvSpPr>
          <p:nvPr>
            <p:ph type="sldNum" sz="quarter" idx="5"/>
          </p:nvPr>
        </p:nvSpPr>
        <p:spPr/>
        <p:txBody>
          <a:bodyPr/>
          <a:lstStyle/>
          <a:p>
            <a:fld id="{88ABE77A-60C7-4E3F-BBD6-85BA6237FFB7}" type="slidenum">
              <a:rPr lang="en-US" smtClean="0"/>
              <a:t>3</a:t>
            </a:fld>
            <a:endParaRPr lang="en-US"/>
          </a:p>
        </p:txBody>
      </p:sp>
      <p:pic>
        <p:nvPicPr>
          <p:cNvPr id="10" name="Picture 9">
            <a:extLst>
              <a:ext uri="{FF2B5EF4-FFF2-40B4-BE49-F238E27FC236}">
                <a16:creationId xmlns:a16="http://schemas.microsoft.com/office/drawing/2014/main" id="{2E281BF8-DC28-450B-B44E-EAF927242823}"/>
              </a:ext>
            </a:extLst>
          </p:cNvPr>
          <p:cNvPicPr>
            <a:picLocks noChangeAspect="1"/>
          </p:cNvPicPr>
          <p:nvPr/>
        </p:nvPicPr>
        <p:blipFill>
          <a:blip r:embed="rId4"/>
          <a:stretch>
            <a:fillRect/>
          </a:stretch>
        </p:blipFill>
        <p:spPr>
          <a:xfrm>
            <a:off x="700405" y="4827256"/>
            <a:ext cx="5409438" cy="329068"/>
          </a:xfrm>
          <a:prstGeom prst="rect">
            <a:avLst/>
          </a:prstGeom>
        </p:spPr>
      </p:pic>
    </p:spTree>
    <p:extLst>
      <p:ext uri="{BB962C8B-B14F-4D97-AF65-F5344CB8AC3E}">
        <p14:creationId xmlns:p14="http://schemas.microsoft.com/office/powerpoint/2010/main" val="59160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a:solidFill>
                  <a:srgbClr val="FF0000"/>
                </a:solidFill>
              </a:rPr>
              <a:t>red Font Color </a:t>
            </a:r>
            <a:r>
              <a:rPr lang="en-US" dirty="0"/>
              <a:t>is used in these slides to highlight differences in data for a given event.</a:t>
            </a:r>
          </a:p>
          <a:p>
            <a:endParaRPr lang="en-US" dirty="0"/>
          </a:p>
          <a:p>
            <a:r>
              <a:rPr lang="en-US" dirty="0"/>
              <a:t>For instance, the date of Absalom’s birth in stated as “1716,” “About 1716,” “5 April 1716,” and “1714” in the listed source documents.</a:t>
            </a:r>
          </a:p>
          <a:p>
            <a:endParaRPr lang="en-US" dirty="0"/>
          </a:p>
          <a:p>
            <a:r>
              <a:rPr lang="en-US" dirty="0"/>
              <a:t>Agreement is apparent in Absalom Haworth’s place of birth – Solebury Township, Bucks County, Pennsylvania.</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Rootsweb.com  “Birth: </a:t>
            </a:r>
            <a:r>
              <a:rPr lang="en-US" dirty="0" err="1"/>
              <a:t>abt</a:t>
            </a:r>
            <a:r>
              <a:rPr lang="en-US" dirty="0"/>
              <a:t> 1714, Bucks co, PA</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8ABE77A-60C7-4E3F-BBD6-85BA6237FFB7}" type="slidenum">
              <a:rPr lang="en-US" smtClean="0"/>
              <a:t>4</a:t>
            </a:fld>
            <a:endParaRPr lang="en-US"/>
          </a:p>
        </p:txBody>
      </p:sp>
      <p:pic>
        <p:nvPicPr>
          <p:cNvPr id="6" name="Picture 5">
            <a:extLst>
              <a:ext uri="{FF2B5EF4-FFF2-40B4-BE49-F238E27FC236}">
                <a16:creationId xmlns:a16="http://schemas.microsoft.com/office/drawing/2014/main" id="{E05423B7-6A03-4042-8F34-FA38FA284B34}"/>
              </a:ext>
            </a:extLst>
          </p:cNvPr>
          <p:cNvPicPr>
            <a:picLocks noChangeAspect="1"/>
          </p:cNvPicPr>
          <p:nvPr/>
        </p:nvPicPr>
        <p:blipFill>
          <a:blip r:embed="rId3"/>
          <a:stretch>
            <a:fillRect/>
          </a:stretch>
        </p:blipFill>
        <p:spPr>
          <a:xfrm>
            <a:off x="700405" y="4769649"/>
            <a:ext cx="4310038" cy="2138946"/>
          </a:xfrm>
          <a:prstGeom prst="rect">
            <a:avLst/>
          </a:prstGeom>
        </p:spPr>
      </p:pic>
    </p:spTree>
    <p:extLst>
      <p:ext uri="{BB962C8B-B14F-4D97-AF65-F5344CB8AC3E}">
        <p14:creationId xmlns:p14="http://schemas.microsoft.com/office/powerpoint/2010/main" val="227208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George Haworth and Sarah Scarborough are unanimously identified as the parents of Absalom Haworth.</a:t>
            </a:r>
          </a:p>
        </p:txBody>
      </p:sp>
      <p:sp>
        <p:nvSpPr>
          <p:cNvPr id="4" name="Slide Number Placeholder 3"/>
          <p:cNvSpPr>
            <a:spLocks noGrp="1"/>
          </p:cNvSpPr>
          <p:nvPr>
            <p:ph type="sldNum" sz="quarter" idx="5"/>
          </p:nvPr>
        </p:nvSpPr>
        <p:spPr/>
        <p:txBody>
          <a:bodyPr/>
          <a:lstStyle/>
          <a:p>
            <a:fld id="{88ABE77A-60C7-4E3F-BBD6-85BA6237FFB7}" type="slidenum">
              <a:rPr lang="en-US" smtClean="0"/>
              <a:t>5</a:t>
            </a:fld>
            <a:endParaRPr lang="en-US"/>
          </a:p>
        </p:txBody>
      </p:sp>
    </p:spTree>
    <p:extLst>
      <p:ext uri="{BB962C8B-B14F-4D97-AF65-F5344CB8AC3E}">
        <p14:creationId xmlns:p14="http://schemas.microsoft.com/office/powerpoint/2010/main" val="2975375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Elizabeth Payne’s middle initial, if listed, most often is an “E.” However, a “D.” and an “F.” were found.</a:t>
            </a:r>
          </a:p>
          <a:p>
            <a:endParaRPr lang="en-US" dirty="0"/>
          </a:p>
          <a:p>
            <a:r>
              <a:rPr lang="en-US" dirty="0"/>
              <a:t>I have no further information regarding the assertion that Absalom had married Rachel Lewis.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8ABE77A-60C7-4E3F-BBD6-85BA6237FFB7}" type="slidenum">
              <a:rPr lang="en-US" smtClean="0"/>
              <a:t>6</a:t>
            </a:fld>
            <a:endParaRPr lang="en-US"/>
          </a:p>
        </p:txBody>
      </p:sp>
      <p:pic>
        <p:nvPicPr>
          <p:cNvPr id="6" name="Picture 5">
            <a:extLst>
              <a:ext uri="{FF2B5EF4-FFF2-40B4-BE49-F238E27FC236}">
                <a16:creationId xmlns:a16="http://schemas.microsoft.com/office/drawing/2014/main" id="{44FE0950-1279-4D19-8381-B359A0C3487D}"/>
              </a:ext>
            </a:extLst>
          </p:cNvPr>
          <p:cNvPicPr>
            <a:picLocks noChangeAspect="1"/>
          </p:cNvPicPr>
          <p:nvPr/>
        </p:nvPicPr>
        <p:blipFill>
          <a:blip r:embed="rId3"/>
          <a:stretch>
            <a:fillRect/>
          </a:stretch>
        </p:blipFill>
        <p:spPr>
          <a:xfrm>
            <a:off x="700405" y="4314616"/>
            <a:ext cx="5078645" cy="4161749"/>
          </a:xfrm>
          <a:prstGeom prst="rect">
            <a:avLst/>
          </a:prstGeom>
        </p:spPr>
      </p:pic>
    </p:spTree>
    <p:extLst>
      <p:ext uri="{BB962C8B-B14F-4D97-AF65-F5344CB8AC3E}">
        <p14:creationId xmlns:p14="http://schemas.microsoft.com/office/powerpoint/2010/main" val="1215076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birth name of Elizabeth Payne Haworth’s mother was spelled in sources as either “Sheppard” or “Shepherd.”</a:t>
            </a:r>
          </a:p>
        </p:txBody>
      </p:sp>
      <p:sp>
        <p:nvSpPr>
          <p:cNvPr id="4" name="Slide Number Placeholder 3"/>
          <p:cNvSpPr>
            <a:spLocks noGrp="1"/>
          </p:cNvSpPr>
          <p:nvPr>
            <p:ph type="sldNum" sz="quarter" idx="5"/>
          </p:nvPr>
        </p:nvSpPr>
        <p:spPr/>
        <p:txBody>
          <a:bodyPr/>
          <a:lstStyle/>
          <a:p>
            <a:fld id="{88ABE77A-60C7-4E3F-BBD6-85BA6237FFB7}" type="slidenum">
              <a:rPr lang="en-US" smtClean="0"/>
              <a:t>7</a:t>
            </a:fld>
            <a:endParaRPr lang="en-US"/>
          </a:p>
        </p:txBody>
      </p:sp>
    </p:spTree>
    <p:extLst>
      <p:ext uri="{BB962C8B-B14F-4D97-AF65-F5344CB8AC3E}">
        <p14:creationId xmlns:p14="http://schemas.microsoft.com/office/powerpoint/2010/main" val="2493358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Absalom, Jr., is sometimes spelled </a:t>
            </a:r>
            <a:r>
              <a:rPr lang="en-US" dirty="0" err="1"/>
              <a:t>Absolom</a:t>
            </a:r>
            <a:r>
              <a:rPr lang="en-US" dirty="0"/>
              <a:t>.</a:t>
            </a:r>
          </a:p>
          <a:p>
            <a:endParaRPr lang="en-US" dirty="0"/>
          </a:p>
          <a:p>
            <a:r>
              <a:rPr lang="en-US" dirty="0"/>
              <a:t>An American Family History (https://www.anamericanfamilyhistory.com/Haworth%20Famliy/Haworth%20Absalom%201716.html) includes an additional child – “Richard Haworth (1944)” – with no further information. The page does not include a “Wilma Haworth,” described below.</a:t>
            </a:r>
          </a:p>
          <a:p>
            <a:endParaRPr lang="en-US" dirty="0"/>
          </a:p>
          <a:p>
            <a:r>
              <a:rPr lang="en-US" dirty="0"/>
              <a:t>In familysearch.org, a tree of Absalom Haworth and Elizabeth E. Payne (</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Absalom Haworth (1716–1752), Elizabeth E Payne (1724–1752) | Portrait View | Family Tree | FamilySearch</a:t>
            </a:r>
            <a:r>
              <a:rPr lang="en-US"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1200" dirty="0">
                <a:solidFill>
                  <a:schemeClr val="tx1"/>
                </a:solidFill>
                <a:latin typeface="+mn-lt"/>
                <a:ea typeface="+mn-ea"/>
                <a:cs typeface="+mn-cs"/>
              </a:rPr>
              <a:t>displays an additional child – “Wilma Haworth, 1747-deceased * 9V32-MY6.” The tree does not include a “Richard Haworth,” described above.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Two sources made passing note that Absalom and Elizabeth had up to 10 additional children. Suspicion is raised that those author(s) may have confused the children of James Wade Haworth to gain that number.</a:t>
            </a:r>
          </a:p>
        </p:txBody>
      </p:sp>
      <p:sp>
        <p:nvSpPr>
          <p:cNvPr id="4" name="Slide Number Placeholder 3"/>
          <p:cNvSpPr>
            <a:spLocks noGrp="1"/>
          </p:cNvSpPr>
          <p:nvPr>
            <p:ph type="sldNum" sz="quarter" idx="5"/>
          </p:nvPr>
        </p:nvSpPr>
        <p:spPr/>
        <p:txBody>
          <a:bodyPr/>
          <a:lstStyle/>
          <a:p>
            <a:fld id="{88ABE77A-60C7-4E3F-BBD6-85BA6237FFB7}" type="slidenum">
              <a:rPr lang="en-US" smtClean="0"/>
              <a:t>8</a:t>
            </a:fld>
            <a:endParaRPr lang="en-US"/>
          </a:p>
        </p:txBody>
      </p:sp>
    </p:spTree>
    <p:extLst>
      <p:ext uri="{BB962C8B-B14F-4D97-AF65-F5344CB8AC3E}">
        <p14:creationId xmlns:p14="http://schemas.microsoft.com/office/powerpoint/2010/main" val="3789443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Quaker Families,” Pg. 12, states Absalom died 17 April 1952, his will was dated 17 April 1952, and proved 2 June 1952 in Frederick County, VA. The author of this presentation has not examined original documents to verify this information.</a:t>
            </a:r>
          </a:p>
          <a:p>
            <a:endParaRPr lang="en-US" dirty="0"/>
          </a:p>
          <a:p>
            <a:r>
              <a:rPr lang="en-US" dirty="0"/>
              <a:t>The author of this presentation wonders if “April or May of 1752” and “1751” source dates may have originated from confusion stemming from attempts to translate to the Gregorian Calendar dates of events that occurred in the Julian Calendar era. (See Notes on Slide #1)</a:t>
            </a:r>
          </a:p>
        </p:txBody>
      </p:sp>
      <p:sp>
        <p:nvSpPr>
          <p:cNvPr id="4" name="Slide Number Placeholder 3"/>
          <p:cNvSpPr>
            <a:spLocks noGrp="1"/>
          </p:cNvSpPr>
          <p:nvPr>
            <p:ph type="sldNum" sz="quarter" idx="5"/>
          </p:nvPr>
        </p:nvSpPr>
        <p:spPr/>
        <p:txBody>
          <a:bodyPr/>
          <a:lstStyle/>
          <a:p>
            <a:fld id="{88ABE77A-60C7-4E3F-BBD6-85BA6237FFB7}" type="slidenum">
              <a:rPr lang="en-US" smtClean="0"/>
              <a:t>9</a:t>
            </a:fld>
            <a:endParaRPr lang="en-US"/>
          </a:p>
        </p:txBody>
      </p:sp>
    </p:spTree>
    <p:extLst>
      <p:ext uri="{BB962C8B-B14F-4D97-AF65-F5344CB8AC3E}">
        <p14:creationId xmlns:p14="http://schemas.microsoft.com/office/powerpoint/2010/main" val="3359737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90C7F-FE76-4A8D-8FE6-B5FF52AC0C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A4FA40-3729-4FC3-96DC-6422BADBE5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B5168A-68D2-45D4-8AEC-06448BD08D4B}"/>
              </a:ext>
            </a:extLst>
          </p:cNvPr>
          <p:cNvSpPr>
            <a:spLocks noGrp="1"/>
          </p:cNvSpPr>
          <p:nvPr>
            <p:ph type="dt" sz="half" idx="10"/>
          </p:nvPr>
        </p:nvSpPr>
        <p:spPr/>
        <p:txBody>
          <a:bodyPr/>
          <a:lstStyle/>
          <a:p>
            <a:fld id="{371BC861-CBA3-45A5-B841-8524BD87117E}" type="datetimeFigureOut">
              <a:rPr lang="en-US" smtClean="0"/>
              <a:t>6/23/2021</a:t>
            </a:fld>
            <a:endParaRPr lang="en-US"/>
          </a:p>
        </p:txBody>
      </p:sp>
      <p:sp>
        <p:nvSpPr>
          <p:cNvPr id="5" name="Footer Placeholder 4">
            <a:extLst>
              <a:ext uri="{FF2B5EF4-FFF2-40B4-BE49-F238E27FC236}">
                <a16:creationId xmlns:a16="http://schemas.microsoft.com/office/drawing/2014/main" id="{958CAAFD-4E32-41A1-9482-F65FE7FEA6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8E1BFD-0867-49F3-B7E4-0422BEE439C9}"/>
              </a:ext>
            </a:extLst>
          </p:cNvPr>
          <p:cNvSpPr>
            <a:spLocks noGrp="1"/>
          </p:cNvSpPr>
          <p:nvPr>
            <p:ph type="sldNum" sz="quarter" idx="12"/>
          </p:nvPr>
        </p:nvSpPr>
        <p:spPr/>
        <p:txBody>
          <a:bodyPr/>
          <a:lstStyle/>
          <a:p>
            <a:fld id="{405666F2-BC8D-4FE6-A8AF-3B983BEC3414}" type="slidenum">
              <a:rPr lang="en-US" smtClean="0"/>
              <a:t>‹#›</a:t>
            </a:fld>
            <a:endParaRPr lang="en-US"/>
          </a:p>
        </p:txBody>
      </p:sp>
    </p:spTree>
    <p:extLst>
      <p:ext uri="{BB962C8B-B14F-4D97-AF65-F5344CB8AC3E}">
        <p14:creationId xmlns:p14="http://schemas.microsoft.com/office/powerpoint/2010/main" val="1242728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BB4CE-DC64-4D08-961B-641542FB9FD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EDB39B-CEB5-41E7-9F45-84B6FB49D1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9AA95-A69A-432C-8071-6E744EA8A5DB}"/>
              </a:ext>
            </a:extLst>
          </p:cNvPr>
          <p:cNvSpPr>
            <a:spLocks noGrp="1"/>
          </p:cNvSpPr>
          <p:nvPr>
            <p:ph type="dt" sz="half" idx="10"/>
          </p:nvPr>
        </p:nvSpPr>
        <p:spPr/>
        <p:txBody>
          <a:bodyPr/>
          <a:lstStyle/>
          <a:p>
            <a:fld id="{371BC861-CBA3-45A5-B841-8524BD87117E}" type="datetimeFigureOut">
              <a:rPr lang="en-US" smtClean="0"/>
              <a:t>6/23/2021</a:t>
            </a:fld>
            <a:endParaRPr lang="en-US"/>
          </a:p>
        </p:txBody>
      </p:sp>
      <p:sp>
        <p:nvSpPr>
          <p:cNvPr id="5" name="Footer Placeholder 4">
            <a:extLst>
              <a:ext uri="{FF2B5EF4-FFF2-40B4-BE49-F238E27FC236}">
                <a16:creationId xmlns:a16="http://schemas.microsoft.com/office/drawing/2014/main" id="{E2BF5FB6-1919-473A-944E-812E278A9A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792C04-1048-492A-9E1E-61D7449F7441}"/>
              </a:ext>
            </a:extLst>
          </p:cNvPr>
          <p:cNvSpPr>
            <a:spLocks noGrp="1"/>
          </p:cNvSpPr>
          <p:nvPr>
            <p:ph type="sldNum" sz="quarter" idx="12"/>
          </p:nvPr>
        </p:nvSpPr>
        <p:spPr/>
        <p:txBody>
          <a:bodyPr/>
          <a:lstStyle/>
          <a:p>
            <a:fld id="{405666F2-BC8D-4FE6-A8AF-3B983BEC3414}" type="slidenum">
              <a:rPr lang="en-US" smtClean="0"/>
              <a:t>‹#›</a:t>
            </a:fld>
            <a:endParaRPr lang="en-US"/>
          </a:p>
        </p:txBody>
      </p:sp>
    </p:spTree>
    <p:extLst>
      <p:ext uri="{BB962C8B-B14F-4D97-AF65-F5344CB8AC3E}">
        <p14:creationId xmlns:p14="http://schemas.microsoft.com/office/powerpoint/2010/main" val="313552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9E05B0-1F5F-4E17-8903-66CFCC4D04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6ED400-9987-4D48-8F98-3970775304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B446D0-636D-4BA3-A82C-DFDB51A51677}"/>
              </a:ext>
            </a:extLst>
          </p:cNvPr>
          <p:cNvSpPr>
            <a:spLocks noGrp="1"/>
          </p:cNvSpPr>
          <p:nvPr>
            <p:ph type="dt" sz="half" idx="10"/>
          </p:nvPr>
        </p:nvSpPr>
        <p:spPr/>
        <p:txBody>
          <a:bodyPr/>
          <a:lstStyle/>
          <a:p>
            <a:fld id="{371BC861-CBA3-45A5-B841-8524BD87117E}" type="datetimeFigureOut">
              <a:rPr lang="en-US" smtClean="0"/>
              <a:t>6/23/2021</a:t>
            </a:fld>
            <a:endParaRPr lang="en-US"/>
          </a:p>
        </p:txBody>
      </p:sp>
      <p:sp>
        <p:nvSpPr>
          <p:cNvPr id="5" name="Footer Placeholder 4">
            <a:extLst>
              <a:ext uri="{FF2B5EF4-FFF2-40B4-BE49-F238E27FC236}">
                <a16:creationId xmlns:a16="http://schemas.microsoft.com/office/drawing/2014/main" id="{1449FCFB-05F9-4DDA-A193-E38550A767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ED1FA-F339-4D8D-A236-841D5F0104C9}"/>
              </a:ext>
            </a:extLst>
          </p:cNvPr>
          <p:cNvSpPr>
            <a:spLocks noGrp="1"/>
          </p:cNvSpPr>
          <p:nvPr>
            <p:ph type="sldNum" sz="quarter" idx="12"/>
          </p:nvPr>
        </p:nvSpPr>
        <p:spPr/>
        <p:txBody>
          <a:bodyPr/>
          <a:lstStyle/>
          <a:p>
            <a:fld id="{405666F2-BC8D-4FE6-A8AF-3B983BEC3414}" type="slidenum">
              <a:rPr lang="en-US" smtClean="0"/>
              <a:t>‹#›</a:t>
            </a:fld>
            <a:endParaRPr lang="en-US"/>
          </a:p>
        </p:txBody>
      </p:sp>
    </p:spTree>
    <p:extLst>
      <p:ext uri="{BB962C8B-B14F-4D97-AF65-F5344CB8AC3E}">
        <p14:creationId xmlns:p14="http://schemas.microsoft.com/office/powerpoint/2010/main" val="3346921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7381F-8089-4ECF-88F3-1CB2C2C9A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0BECE0-E28F-4F7D-A17E-F41015138D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FB252-2F3F-4312-9E27-2EC082CCC0C1}"/>
              </a:ext>
            </a:extLst>
          </p:cNvPr>
          <p:cNvSpPr>
            <a:spLocks noGrp="1"/>
          </p:cNvSpPr>
          <p:nvPr>
            <p:ph type="dt" sz="half" idx="10"/>
          </p:nvPr>
        </p:nvSpPr>
        <p:spPr/>
        <p:txBody>
          <a:bodyPr/>
          <a:lstStyle/>
          <a:p>
            <a:fld id="{371BC861-CBA3-45A5-B841-8524BD87117E}" type="datetimeFigureOut">
              <a:rPr lang="en-US" smtClean="0"/>
              <a:t>6/23/2021</a:t>
            </a:fld>
            <a:endParaRPr lang="en-US"/>
          </a:p>
        </p:txBody>
      </p:sp>
      <p:sp>
        <p:nvSpPr>
          <p:cNvPr id="5" name="Footer Placeholder 4">
            <a:extLst>
              <a:ext uri="{FF2B5EF4-FFF2-40B4-BE49-F238E27FC236}">
                <a16:creationId xmlns:a16="http://schemas.microsoft.com/office/drawing/2014/main" id="{66EF0DC8-CC14-4F37-8A70-95AEF0030C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283DE-BAB3-40BF-90B5-1C6E0BE693CD}"/>
              </a:ext>
            </a:extLst>
          </p:cNvPr>
          <p:cNvSpPr>
            <a:spLocks noGrp="1"/>
          </p:cNvSpPr>
          <p:nvPr>
            <p:ph type="sldNum" sz="quarter" idx="12"/>
          </p:nvPr>
        </p:nvSpPr>
        <p:spPr/>
        <p:txBody>
          <a:bodyPr/>
          <a:lstStyle/>
          <a:p>
            <a:fld id="{405666F2-BC8D-4FE6-A8AF-3B983BEC3414}" type="slidenum">
              <a:rPr lang="en-US" smtClean="0"/>
              <a:t>‹#›</a:t>
            </a:fld>
            <a:endParaRPr lang="en-US"/>
          </a:p>
        </p:txBody>
      </p:sp>
    </p:spTree>
    <p:extLst>
      <p:ext uri="{BB962C8B-B14F-4D97-AF65-F5344CB8AC3E}">
        <p14:creationId xmlns:p14="http://schemas.microsoft.com/office/powerpoint/2010/main" val="1553060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CA3A0-E6EF-49A6-AEF6-40A2B3BB94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CB9508-BE7B-49DD-9AE3-8132F0ED57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41352F-37A7-49A9-AD44-29C690836123}"/>
              </a:ext>
            </a:extLst>
          </p:cNvPr>
          <p:cNvSpPr>
            <a:spLocks noGrp="1"/>
          </p:cNvSpPr>
          <p:nvPr>
            <p:ph type="dt" sz="half" idx="10"/>
          </p:nvPr>
        </p:nvSpPr>
        <p:spPr/>
        <p:txBody>
          <a:bodyPr/>
          <a:lstStyle/>
          <a:p>
            <a:fld id="{371BC861-CBA3-45A5-B841-8524BD87117E}" type="datetimeFigureOut">
              <a:rPr lang="en-US" smtClean="0"/>
              <a:t>6/23/2021</a:t>
            </a:fld>
            <a:endParaRPr lang="en-US"/>
          </a:p>
        </p:txBody>
      </p:sp>
      <p:sp>
        <p:nvSpPr>
          <p:cNvPr id="5" name="Footer Placeholder 4">
            <a:extLst>
              <a:ext uri="{FF2B5EF4-FFF2-40B4-BE49-F238E27FC236}">
                <a16:creationId xmlns:a16="http://schemas.microsoft.com/office/drawing/2014/main" id="{B951ACD5-0447-4501-B187-D4BC40099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5FC79-266E-469B-8FD6-698269302EA2}"/>
              </a:ext>
            </a:extLst>
          </p:cNvPr>
          <p:cNvSpPr>
            <a:spLocks noGrp="1"/>
          </p:cNvSpPr>
          <p:nvPr>
            <p:ph type="sldNum" sz="quarter" idx="12"/>
          </p:nvPr>
        </p:nvSpPr>
        <p:spPr/>
        <p:txBody>
          <a:bodyPr/>
          <a:lstStyle/>
          <a:p>
            <a:fld id="{405666F2-BC8D-4FE6-A8AF-3B983BEC3414}" type="slidenum">
              <a:rPr lang="en-US" smtClean="0"/>
              <a:t>‹#›</a:t>
            </a:fld>
            <a:endParaRPr lang="en-US"/>
          </a:p>
        </p:txBody>
      </p:sp>
    </p:spTree>
    <p:extLst>
      <p:ext uri="{BB962C8B-B14F-4D97-AF65-F5344CB8AC3E}">
        <p14:creationId xmlns:p14="http://schemas.microsoft.com/office/powerpoint/2010/main" val="2616270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6CC98-6166-4CDA-B3CB-79ACBEA926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438BB3-77E1-41FB-89A0-EB5253283E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11657A-E5E8-4B65-A348-8655BEE02C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282A60-8DCF-49F4-B8DF-B6D679391DF7}"/>
              </a:ext>
            </a:extLst>
          </p:cNvPr>
          <p:cNvSpPr>
            <a:spLocks noGrp="1"/>
          </p:cNvSpPr>
          <p:nvPr>
            <p:ph type="dt" sz="half" idx="10"/>
          </p:nvPr>
        </p:nvSpPr>
        <p:spPr/>
        <p:txBody>
          <a:bodyPr/>
          <a:lstStyle/>
          <a:p>
            <a:fld id="{371BC861-CBA3-45A5-B841-8524BD87117E}" type="datetimeFigureOut">
              <a:rPr lang="en-US" smtClean="0"/>
              <a:t>6/23/2021</a:t>
            </a:fld>
            <a:endParaRPr lang="en-US"/>
          </a:p>
        </p:txBody>
      </p:sp>
      <p:sp>
        <p:nvSpPr>
          <p:cNvPr id="6" name="Footer Placeholder 5">
            <a:extLst>
              <a:ext uri="{FF2B5EF4-FFF2-40B4-BE49-F238E27FC236}">
                <a16:creationId xmlns:a16="http://schemas.microsoft.com/office/drawing/2014/main" id="{56F80784-1466-4A59-BD9B-16A3B1C014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74C9AB-0F3C-44CD-8470-A47ECFF4F96A}"/>
              </a:ext>
            </a:extLst>
          </p:cNvPr>
          <p:cNvSpPr>
            <a:spLocks noGrp="1"/>
          </p:cNvSpPr>
          <p:nvPr>
            <p:ph type="sldNum" sz="quarter" idx="12"/>
          </p:nvPr>
        </p:nvSpPr>
        <p:spPr/>
        <p:txBody>
          <a:bodyPr/>
          <a:lstStyle/>
          <a:p>
            <a:fld id="{405666F2-BC8D-4FE6-A8AF-3B983BEC3414}" type="slidenum">
              <a:rPr lang="en-US" smtClean="0"/>
              <a:t>‹#›</a:t>
            </a:fld>
            <a:endParaRPr lang="en-US"/>
          </a:p>
        </p:txBody>
      </p:sp>
    </p:spTree>
    <p:extLst>
      <p:ext uri="{BB962C8B-B14F-4D97-AF65-F5344CB8AC3E}">
        <p14:creationId xmlns:p14="http://schemas.microsoft.com/office/powerpoint/2010/main" val="1738292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B0F7-5A6C-4A9E-956E-5AB7BAED53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D99A6C-50DC-44E9-85CD-406BE2CFF5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680BBC-6E11-4B5F-81DA-34EA1A45BA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520BDE-0B58-4999-A091-8129B5E799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443105-EC4F-4226-BE3E-13C8CB7271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5816BF-383E-4F87-85B3-D42C398E9943}"/>
              </a:ext>
            </a:extLst>
          </p:cNvPr>
          <p:cNvSpPr>
            <a:spLocks noGrp="1"/>
          </p:cNvSpPr>
          <p:nvPr>
            <p:ph type="dt" sz="half" idx="10"/>
          </p:nvPr>
        </p:nvSpPr>
        <p:spPr/>
        <p:txBody>
          <a:bodyPr/>
          <a:lstStyle/>
          <a:p>
            <a:fld id="{371BC861-CBA3-45A5-B841-8524BD87117E}" type="datetimeFigureOut">
              <a:rPr lang="en-US" smtClean="0"/>
              <a:t>6/23/2021</a:t>
            </a:fld>
            <a:endParaRPr lang="en-US"/>
          </a:p>
        </p:txBody>
      </p:sp>
      <p:sp>
        <p:nvSpPr>
          <p:cNvPr id="8" name="Footer Placeholder 7">
            <a:extLst>
              <a:ext uri="{FF2B5EF4-FFF2-40B4-BE49-F238E27FC236}">
                <a16:creationId xmlns:a16="http://schemas.microsoft.com/office/drawing/2014/main" id="{657E1559-38F9-421A-AA6B-2B2498359E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A69828-1EAD-4A15-A10B-A1F59E508EAF}"/>
              </a:ext>
            </a:extLst>
          </p:cNvPr>
          <p:cNvSpPr>
            <a:spLocks noGrp="1"/>
          </p:cNvSpPr>
          <p:nvPr>
            <p:ph type="sldNum" sz="quarter" idx="12"/>
          </p:nvPr>
        </p:nvSpPr>
        <p:spPr/>
        <p:txBody>
          <a:bodyPr/>
          <a:lstStyle/>
          <a:p>
            <a:fld id="{405666F2-BC8D-4FE6-A8AF-3B983BEC3414}" type="slidenum">
              <a:rPr lang="en-US" smtClean="0"/>
              <a:t>‹#›</a:t>
            </a:fld>
            <a:endParaRPr lang="en-US"/>
          </a:p>
        </p:txBody>
      </p:sp>
    </p:spTree>
    <p:extLst>
      <p:ext uri="{BB962C8B-B14F-4D97-AF65-F5344CB8AC3E}">
        <p14:creationId xmlns:p14="http://schemas.microsoft.com/office/powerpoint/2010/main" val="370309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66DA7-DD27-4305-BF89-6FBCB3C99D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876A60-3210-45B4-8E45-2995AF7D4190}"/>
              </a:ext>
            </a:extLst>
          </p:cNvPr>
          <p:cNvSpPr>
            <a:spLocks noGrp="1"/>
          </p:cNvSpPr>
          <p:nvPr>
            <p:ph type="dt" sz="half" idx="10"/>
          </p:nvPr>
        </p:nvSpPr>
        <p:spPr/>
        <p:txBody>
          <a:bodyPr/>
          <a:lstStyle/>
          <a:p>
            <a:fld id="{371BC861-CBA3-45A5-B841-8524BD87117E}" type="datetimeFigureOut">
              <a:rPr lang="en-US" smtClean="0"/>
              <a:t>6/23/2021</a:t>
            </a:fld>
            <a:endParaRPr lang="en-US"/>
          </a:p>
        </p:txBody>
      </p:sp>
      <p:sp>
        <p:nvSpPr>
          <p:cNvPr id="4" name="Footer Placeholder 3">
            <a:extLst>
              <a:ext uri="{FF2B5EF4-FFF2-40B4-BE49-F238E27FC236}">
                <a16:creationId xmlns:a16="http://schemas.microsoft.com/office/drawing/2014/main" id="{4109D6D8-D49C-4C20-B7CB-8942DC5300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9F13E2-391D-48DB-809A-812C32F20DC1}"/>
              </a:ext>
            </a:extLst>
          </p:cNvPr>
          <p:cNvSpPr>
            <a:spLocks noGrp="1"/>
          </p:cNvSpPr>
          <p:nvPr>
            <p:ph type="sldNum" sz="quarter" idx="12"/>
          </p:nvPr>
        </p:nvSpPr>
        <p:spPr/>
        <p:txBody>
          <a:bodyPr/>
          <a:lstStyle/>
          <a:p>
            <a:fld id="{405666F2-BC8D-4FE6-A8AF-3B983BEC3414}" type="slidenum">
              <a:rPr lang="en-US" smtClean="0"/>
              <a:t>‹#›</a:t>
            </a:fld>
            <a:endParaRPr lang="en-US"/>
          </a:p>
        </p:txBody>
      </p:sp>
    </p:spTree>
    <p:extLst>
      <p:ext uri="{BB962C8B-B14F-4D97-AF65-F5344CB8AC3E}">
        <p14:creationId xmlns:p14="http://schemas.microsoft.com/office/powerpoint/2010/main" val="1043670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87EDB1-996A-4000-AAB7-4A7D0BF72FD8}"/>
              </a:ext>
            </a:extLst>
          </p:cNvPr>
          <p:cNvSpPr>
            <a:spLocks noGrp="1"/>
          </p:cNvSpPr>
          <p:nvPr>
            <p:ph type="dt" sz="half" idx="10"/>
          </p:nvPr>
        </p:nvSpPr>
        <p:spPr/>
        <p:txBody>
          <a:bodyPr/>
          <a:lstStyle/>
          <a:p>
            <a:fld id="{371BC861-CBA3-45A5-B841-8524BD87117E}" type="datetimeFigureOut">
              <a:rPr lang="en-US" smtClean="0"/>
              <a:t>6/23/2021</a:t>
            </a:fld>
            <a:endParaRPr lang="en-US"/>
          </a:p>
        </p:txBody>
      </p:sp>
      <p:sp>
        <p:nvSpPr>
          <p:cNvPr id="3" name="Footer Placeholder 2">
            <a:extLst>
              <a:ext uri="{FF2B5EF4-FFF2-40B4-BE49-F238E27FC236}">
                <a16:creationId xmlns:a16="http://schemas.microsoft.com/office/drawing/2014/main" id="{3A237652-3962-429C-9860-B606984D39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ABAFFA-F150-4F56-9036-A557492C4112}"/>
              </a:ext>
            </a:extLst>
          </p:cNvPr>
          <p:cNvSpPr>
            <a:spLocks noGrp="1"/>
          </p:cNvSpPr>
          <p:nvPr>
            <p:ph type="sldNum" sz="quarter" idx="12"/>
          </p:nvPr>
        </p:nvSpPr>
        <p:spPr/>
        <p:txBody>
          <a:bodyPr/>
          <a:lstStyle/>
          <a:p>
            <a:fld id="{405666F2-BC8D-4FE6-A8AF-3B983BEC3414}" type="slidenum">
              <a:rPr lang="en-US" smtClean="0"/>
              <a:t>‹#›</a:t>
            </a:fld>
            <a:endParaRPr lang="en-US"/>
          </a:p>
        </p:txBody>
      </p:sp>
    </p:spTree>
    <p:extLst>
      <p:ext uri="{BB962C8B-B14F-4D97-AF65-F5344CB8AC3E}">
        <p14:creationId xmlns:p14="http://schemas.microsoft.com/office/powerpoint/2010/main" val="4055085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08F1-82B1-4831-902C-1CF7A4341C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0B78F3-ECE4-4D17-AA41-65B4CDE9FA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4E308F-8124-4DEE-A1D9-C7D9E6AF34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BA6BF6-33AA-4731-9A0F-819EFE4E3503}"/>
              </a:ext>
            </a:extLst>
          </p:cNvPr>
          <p:cNvSpPr>
            <a:spLocks noGrp="1"/>
          </p:cNvSpPr>
          <p:nvPr>
            <p:ph type="dt" sz="half" idx="10"/>
          </p:nvPr>
        </p:nvSpPr>
        <p:spPr/>
        <p:txBody>
          <a:bodyPr/>
          <a:lstStyle/>
          <a:p>
            <a:fld id="{371BC861-CBA3-45A5-B841-8524BD87117E}" type="datetimeFigureOut">
              <a:rPr lang="en-US" smtClean="0"/>
              <a:t>6/23/2021</a:t>
            </a:fld>
            <a:endParaRPr lang="en-US"/>
          </a:p>
        </p:txBody>
      </p:sp>
      <p:sp>
        <p:nvSpPr>
          <p:cNvPr id="6" name="Footer Placeholder 5">
            <a:extLst>
              <a:ext uri="{FF2B5EF4-FFF2-40B4-BE49-F238E27FC236}">
                <a16:creationId xmlns:a16="http://schemas.microsoft.com/office/drawing/2014/main" id="{9C1C5185-F90A-414A-B106-A048AC0116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D32A70-A8B7-45A1-B6E4-FE8963326471}"/>
              </a:ext>
            </a:extLst>
          </p:cNvPr>
          <p:cNvSpPr>
            <a:spLocks noGrp="1"/>
          </p:cNvSpPr>
          <p:nvPr>
            <p:ph type="sldNum" sz="quarter" idx="12"/>
          </p:nvPr>
        </p:nvSpPr>
        <p:spPr/>
        <p:txBody>
          <a:bodyPr/>
          <a:lstStyle/>
          <a:p>
            <a:fld id="{405666F2-BC8D-4FE6-A8AF-3B983BEC3414}" type="slidenum">
              <a:rPr lang="en-US" smtClean="0"/>
              <a:t>‹#›</a:t>
            </a:fld>
            <a:endParaRPr lang="en-US"/>
          </a:p>
        </p:txBody>
      </p:sp>
    </p:spTree>
    <p:extLst>
      <p:ext uri="{BB962C8B-B14F-4D97-AF65-F5344CB8AC3E}">
        <p14:creationId xmlns:p14="http://schemas.microsoft.com/office/powerpoint/2010/main" val="855315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906E9-0BF4-4411-A6CD-EA27DF1E64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B32798-871C-431A-AC41-E49EDAE325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B3303F-E583-472D-8280-822D06575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EAF2C-F85F-4F55-A401-6FB6A0DECFAF}"/>
              </a:ext>
            </a:extLst>
          </p:cNvPr>
          <p:cNvSpPr>
            <a:spLocks noGrp="1"/>
          </p:cNvSpPr>
          <p:nvPr>
            <p:ph type="dt" sz="half" idx="10"/>
          </p:nvPr>
        </p:nvSpPr>
        <p:spPr/>
        <p:txBody>
          <a:bodyPr/>
          <a:lstStyle/>
          <a:p>
            <a:fld id="{371BC861-CBA3-45A5-B841-8524BD87117E}" type="datetimeFigureOut">
              <a:rPr lang="en-US" smtClean="0"/>
              <a:t>6/23/2021</a:t>
            </a:fld>
            <a:endParaRPr lang="en-US"/>
          </a:p>
        </p:txBody>
      </p:sp>
      <p:sp>
        <p:nvSpPr>
          <p:cNvPr id="6" name="Footer Placeholder 5">
            <a:extLst>
              <a:ext uri="{FF2B5EF4-FFF2-40B4-BE49-F238E27FC236}">
                <a16:creationId xmlns:a16="http://schemas.microsoft.com/office/drawing/2014/main" id="{8592802B-897A-439C-AC6F-15885DD023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604A4-FBF6-425B-9462-4E1C88711829}"/>
              </a:ext>
            </a:extLst>
          </p:cNvPr>
          <p:cNvSpPr>
            <a:spLocks noGrp="1"/>
          </p:cNvSpPr>
          <p:nvPr>
            <p:ph type="sldNum" sz="quarter" idx="12"/>
          </p:nvPr>
        </p:nvSpPr>
        <p:spPr/>
        <p:txBody>
          <a:bodyPr/>
          <a:lstStyle/>
          <a:p>
            <a:fld id="{405666F2-BC8D-4FE6-A8AF-3B983BEC3414}" type="slidenum">
              <a:rPr lang="en-US" smtClean="0"/>
              <a:t>‹#›</a:t>
            </a:fld>
            <a:endParaRPr lang="en-US"/>
          </a:p>
        </p:txBody>
      </p:sp>
    </p:spTree>
    <p:extLst>
      <p:ext uri="{BB962C8B-B14F-4D97-AF65-F5344CB8AC3E}">
        <p14:creationId xmlns:p14="http://schemas.microsoft.com/office/powerpoint/2010/main" val="86751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D6609B-7AFE-4745-9CE7-BD35926862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CED5FB-4531-4659-A041-9BEF4112E5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DC531D-04F0-4B9F-80FE-76026C8378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BC861-CBA3-45A5-B841-8524BD87117E}" type="datetimeFigureOut">
              <a:rPr lang="en-US" smtClean="0"/>
              <a:t>6/23/2021</a:t>
            </a:fld>
            <a:endParaRPr lang="en-US"/>
          </a:p>
        </p:txBody>
      </p:sp>
      <p:sp>
        <p:nvSpPr>
          <p:cNvPr id="5" name="Footer Placeholder 4">
            <a:extLst>
              <a:ext uri="{FF2B5EF4-FFF2-40B4-BE49-F238E27FC236}">
                <a16:creationId xmlns:a16="http://schemas.microsoft.com/office/drawing/2014/main" id="{72326006-ABA3-40FD-BEDA-68FA9A0ACF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FB595C-A11B-4294-BDA3-5E5FF0FC14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5666F2-BC8D-4FE6-A8AF-3B983BEC3414}" type="slidenum">
              <a:rPr lang="en-US" smtClean="0"/>
              <a:t>‹#›</a:t>
            </a:fld>
            <a:endParaRPr lang="en-US"/>
          </a:p>
        </p:txBody>
      </p:sp>
    </p:spTree>
    <p:extLst>
      <p:ext uri="{BB962C8B-B14F-4D97-AF65-F5344CB8AC3E}">
        <p14:creationId xmlns:p14="http://schemas.microsoft.com/office/powerpoint/2010/main" val="1488590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www.ancestry.com/imageviewer/collections/2189/images/31906_283937-00072?treeid=&amp;personid=&amp;hintid=&amp;usePUB=true&amp;usePUBJs=true&amp;_ga=2.93224606.2056657150.1623015532-1276808301.1623015532&amp;pId=100096902&amp;lang=en-U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anamericanfamilyhistory.com/Quakers/Meeting%20Hopewell%20Frederick%20VA.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anamericanfamilyhistory.com/Haworth%20Famliy/Haworth%20Absalom%201716.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3DEA2-BBE8-4485-A468-5B3185E53962}"/>
              </a:ext>
            </a:extLst>
          </p:cNvPr>
          <p:cNvSpPr>
            <a:spLocks noGrp="1"/>
          </p:cNvSpPr>
          <p:nvPr>
            <p:ph type="ctrTitle"/>
          </p:nvPr>
        </p:nvSpPr>
        <p:spPr>
          <a:xfrm>
            <a:off x="587829" y="1122363"/>
            <a:ext cx="10916816" cy="2387600"/>
          </a:xfrm>
        </p:spPr>
        <p:txBody>
          <a:bodyPr>
            <a:normAutofit/>
          </a:bodyPr>
          <a:lstStyle/>
          <a:p>
            <a:pPr>
              <a:spcBef>
                <a:spcPts val="1000"/>
              </a:spcBef>
            </a:pPr>
            <a:r>
              <a:rPr lang="en-US" sz="8000" b="1" u="sng" dirty="0">
                <a:solidFill>
                  <a:srgbClr val="FFFF00"/>
                </a:solidFill>
                <a:latin typeface="Old English Text MT" panose="03040902040508030806" pitchFamily="66" charset="0"/>
                <a:ea typeface="+mn-ea"/>
                <a:cs typeface="+mn-cs"/>
              </a:rPr>
              <a:t>15. Absalom Haworth</a:t>
            </a:r>
          </a:p>
        </p:txBody>
      </p:sp>
      <p:sp>
        <p:nvSpPr>
          <p:cNvPr id="3" name="Subtitle 2">
            <a:extLst>
              <a:ext uri="{FF2B5EF4-FFF2-40B4-BE49-F238E27FC236}">
                <a16:creationId xmlns:a16="http://schemas.microsoft.com/office/drawing/2014/main" id="{3E037864-366C-498C-8303-15D65B2B0CF9}"/>
              </a:ext>
            </a:extLst>
          </p:cNvPr>
          <p:cNvSpPr>
            <a:spLocks noGrp="1"/>
          </p:cNvSpPr>
          <p:nvPr>
            <p:ph type="subTitle" idx="1"/>
          </p:nvPr>
        </p:nvSpPr>
        <p:spPr>
          <a:xfrm>
            <a:off x="1524000" y="4079875"/>
            <a:ext cx="9144000" cy="1655762"/>
          </a:xfrm>
        </p:spPr>
        <p:txBody>
          <a:bodyPr>
            <a:normAutofit fontScale="92500" lnSpcReduction="20000"/>
          </a:bodyPr>
          <a:lstStyle/>
          <a:p>
            <a:endParaRPr lang="en-US" sz="6600" b="1" dirty="0">
              <a:solidFill>
                <a:schemeClr val="bg1"/>
              </a:solidFill>
              <a:latin typeface="Old English Text MT" panose="03040902040508030806" pitchFamily="66" charset="0"/>
            </a:endParaRPr>
          </a:p>
          <a:p>
            <a:r>
              <a:rPr lang="en-US" sz="6600" b="1" dirty="0">
                <a:solidFill>
                  <a:schemeClr val="bg1"/>
                </a:solidFill>
                <a:latin typeface="Old English Text MT" panose="03040902040508030806" pitchFamily="66" charset="0"/>
              </a:rPr>
              <a:t>1716 - 1752</a:t>
            </a:r>
          </a:p>
        </p:txBody>
      </p:sp>
      <p:sp>
        <p:nvSpPr>
          <p:cNvPr id="4" name="TextBox 3">
            <a:extLst>
              <a:ext uri="{FF2B5EF4-FFF2-40B4-BE49-F238E27FC236}">
                <a16:creationId xmlns:a16="http://schemas.microsoft.com/office/drawing/2014/main" id="{39F499E2-0BDC-4B07-B1E6-28992A7490AC}"/>
              </a:ext>
            </a:extLst>
          </p:cNvPr>
          <p:cNvSpPr txBox="1"/>
          <p:nvPr/>
        </p:nvSpPr>
        <p:spPr>
          <a:xfrm>
            <a:off x="587828" y="6109855"/>
            <a:ext cx="6921335" cy="400110"/>
          </a:xfrm>
          <a:prstGeom prst="rect">
            <a:avLst/>
          </a:prstGeom>
          <a:noFill/>
        </p:spPr>
        <p:txBody>
          <a:bodyPr wrap="square" rtlCol="0">
            <a:spAutoFit/>
          </a:bodyPr>
          <a:lstStyle/>
          <a:p>
            <a:r>
              <a:rPr lang="en-US" sz="2000" b="1" dirty="0">
                <a:solidFill>
                  <a:schemeClr val="bg1">
                    <a:lumMod val="95000"/>
                  </a:schemeClr>
                </a:solidFill>
              </a:rPr>
              <a:t>Please view incorporated  “Notes” for additional information</a:t>
            </a:r>
            <a:r>
              <a:rPr lang="en-US" dirty="0">
                <a:solidFill>
                  <a:schemeClr val="bg1">
                    <a:lumMod val="95000"/>
                  </a:schemeClr>
                </a:solidFill>
              </a:rPr>
              <a:t>.</a:t>
            </a:r>
          </a:p>
        </p:txBody>
      </p:sp>
    </p:spTree>
    <p:extLst>
      <p:ext uri="{BB962C8B-B14F-4D97-AF65-F5344CB8AC3E}">
        <p14:creationId xmlns:p14="http://schemas.microsoft.com/office/powerpoint/2010/main" val="4085947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A200D-AD08-4DD8-9875-DD7A2FDB19F5}"/>
              </a:ext>
            </a:extLst>
          </p:cNvPr>
          <p:cNvSpPr>
            <a:spLocks noGrp="1"/>
          </p:cNvSpPr>
          <p:nvPr>
            <p:ph type="title"/>
          </p:nvPr>
        </p:nvSpPr>
        <p:spPr/>
        <p:txBody>
          <a:bodyPr/>
          <a:lstStyle/>
          <a:p>
            <a:r>
              <a:rPr lang="en-US" sz="4400" b="1" u="sng" dirty="0">
                <a:solidFill>
                  <a:srgbClr val="FFFF00"/>
                </a:solidFill>
                <a:latin typeface="Old English Text MT" panose="03040902040508030806" pitchFamily="66" charset="0"/>
                <a:ea typeface="+mn-ea"/>
                <a:cs typeface="+mn-cs"/>
              </a:rPr>
              <a:t>Absalom Haworth – Locations:</a:t>
            </a:r>
            <a:endParaRPr lang="en-US" dirty="0"/>
          </a:p>
        </p:txBody>
      </p:sp>
      <p:sp>
        <p:nvSpPr>
          <p:cNvPr id="3" name="Content Placeholder 2">
            <a:extLst>
              <a:ext uri="{FF2B5EF4-FFF2-40B4-BE49-F238E27FC236}">
                <a16:creationId xmlns:a16="http://schemas.microsoft.com/office/drawing/2014/main" id="{0BA01BFE-1851-431F-9EF2-6DA1FDC41815}"/>
              </a:ext>
            </a:extLst>
          </p:cNvPr>
          <p:cNvSpPr>
            <a:spLocks noGrp="1"/>
          </p:cNvSpPr>
          <p:nvPr>
            <p:ph idx="1"/>
          </p:nvPr>
        </p:nvSpPr>
        <p:spPr/>
        <p:txBody>
          <a:bodyPr>
            <a:normAutofit fontScale="92500" lnSpcReduction="20000"/>
          </a:bodyPr>
          <a:lstStyle/>
          <a:p>
            <a:pPr>
              <a:spcBef>
                <a:spcPts val="0"/>
              </a:spcBef>
              <a:spcAft>
                <a:spcPts val="1200"/>
              </a:spcAft>
            </a:pP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(SQF, Vol. 1; Pg. 5): “After their marriage </a:t>
            </a:r>
            <a:r>
              <a:rPr lang="en-US" sz="3600" b="1" dirty="0">
                <a:solidFill>
                  <a:srgbClr val="F8B226"/>
                </a:solidFill>
                <a:effectLst/>
                <a:latin typeface="Calibri" panose="020F0502020204030204" pitchFamily="34" charset="0"/>
                <a:ea typeface="Calibri" panose="020F0502020204030204" pitchFamily="34" charset="0"/>
                <a:cs typeface="Times New Roman" panose="02020603050405020304" pitchFamily="18" charset="0"/>
              </a:rPr>
              <a:t>(~1710), </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George (Haworth) and Sarah (Scarborough-Haworth) settled in </a:t>
            </a:r>
            <a:r>
              <a:rPr lang="en-US" sz="3600" b="1" i="1" dirty="0">
                <a:solidFill>
                  <a:schemeClr val="bg1"/>
                </a:solidFill>
                <a:effectLst/>
                <a:latin typeface="Book Antiqua" panose="02040602050305030304" pitchFamily="18" charset="0"/>
                <a:ea typeface="Calibri" panose="020F0502020204030204" pitchFamily="34" charset="0"/>
                <a:cs typeface="Times New Roman" panose="02020603050405020304" pitchFamily="18" charset="0"/>
              </a:rPr>
              <a:t>Upper Buckingham Township</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Bucks County, PA. They lived for a time in a cabin built for them on the Burn Brindle </a:t>
            </a:r>
            <a:r>
              <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(sic?) </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Hill property, just below John Scarborough’s house. The eldest of several children were born there. </a:t>
            </a:r>
            <a:r>
              <a:rPr lang="en-US" sz="3600" b="1" dirty="0">
                <a:solidFill>
                  <a:srgbClr val="F8B226"/>
                </a:solidFill>
                <a:effectLst/>
                <a:latin typeface="Calibri" panose="020F0502020204030204" pitchFamily="34" charset="0"/>
                <a:ea typeface="Calibri" panose="020F0502020204030204" pitchFamily="34" charset="0"/>
                <a:cs typeface="Times New Roman" panose="02020603050405020304" pitchFamily="18" charset="0"/>
              </a:rPr>
              <a:t>(</a:t>
            </a:r>
            <a:r>
              <a:rPr lang="en-US" sz="3600" b="1" dirty="0">
                <a:solidFill>
                  <a:srgbClr val="F8B226"/>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1716?)</a:t>
            </a:r>
          </a:p>
          <a:p>
            <a:pPr>
              <a:spcBef>
                <a:spcPts val="0"/>
              </a:spcBef>
              <a:spcAft>
                <a:spcPts val="1200"/>
              </a:spcAft>
            </a:pP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Absalom was the second born, thus may be considered one of the “eldest”.</a:t>
            </a:r>
            <a:endParaRPr lang="en-US" sz="3600" dirty="0"/>
          </a:p>
          <a:p>
            <a:pPr>
              <a:spcBef>
                <a:spcPts val="0"/>
              </a:spcBef>
              <a:spcAft>
                <a:spcPts val="1200"/>
              </a:spcAft>
            </a:pP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“Later they lived near Lahaska,</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dirty="0">
                <a:solidFill>
                  <a:schemeClr val="bg1"/>
                </a:solidFill>
                <a:latin typeface="Book Antiqua" panose="02040602050305030304" pitchFamily="18" charset="0"/>
                <a:cs typeface="Times New Roman" panose="02020603050405020304" pitchFamily="18" charset="0"/>
              </a:rPr>
              <a:t>Solebury</a:t>
            </a:r>
            <a:r>
              <a:rPr lang="en-US"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Township, Bucks County, PA.”   </a:t>
            </a:r>
          </a:p>
        </p:txBody>
      </p:sp>
    </p:spTree>
    <p:extLst>
      <p:ext uri="{BB962C8B-B14F-4D97-AF65-F5344CB8AC3E}">
        <p14:creationId xmlns:p14="http://schemas.microsoft.com/office/powerpoint/2010/main" val="2177404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8E8E-FF8E-4038-91CA-5BB5D7568FF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62F249D-FB8B-4FED-956C-940B29B8D37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784059B-25F8-46BE-8C44-A660091064F6}"/>
              </a:ext>
            </a:extLst>
          </p:cNvPr>
          <p:cNvPicPr/>
          <p:nvPr/>
        </p:nvPicPr>
        <p:blipFill>
          <a:blip r:embed="rId4"/>
          <a:stretch>
            <a:fillRect/>
          </a:stretch>
        </p:blipFill>
        <p:spPr>
          <a:xfrm>
            <a:off x="1058490" y="-57151"/>
            <a:ext cx="10075020" cy="6915152"/>
          </a:xfrm>
          <a:prstGeom prst="rect">
            <a:avLst/>
          </a:prstGeom>
        </p:spPr>
      </p:pic>
      <p:sp>
        <p:nvSpPr>
          <p:cNvPr id="5" name="Arrow: Right 4">
            <a:extLst>
              <a:ext uri="{FF2B5EF4-FFF2-40B4-BE49-F238E27FC236}">
                <a16:creationId xmlns:a16="http://schemas.microsoft.com/office/drawing/2014/main" id="{6318E1A7-B0A5-479E-8C6F-20F953776F05}"/>
              </a:ext>
            </a:extLst>
          </p:cNvPr>
          <p:cNvSpPr/>
          <p:nvPr/>
        </p:nvSpPr>
        <p:spPr>
          <a:xfrm rot="19797669">
            <a:off x="9125338" y="1188219"/>
            <a:ext cx="1632857" cy="410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270C6A4-FDAE-47F1-B92A-180208268E3C}"/>
              </a:ext>
            </a:extLst>
          </p:cNvPr>
          <p:cNvSpPr txBox="1"/>
          <p:nvPr/>
        </p:nvSpPr>
        <p:spPr>
          <a:xfrm rot="3634561">
            <a:off x="9898091" y="1084118"/>
            <a:ext cx="177282" cy="369332"/>
          </a:xfrm>
          <a:prstGeom prst="rect">
            <a:avLst/>
          </a:prstGeom>
          <a:noFill/>
        </p:spPr>
        <p:txBody>
          <a:bodyPr wrap="square" rtlCol="0">
            <a:spAutoFit/>
          </a:bodyPr>
          <a:lstStyle/>
          <a:p>
            <a:r>
              <a:rPr lang="en-US" b="1" dirty="0">
                <a:solidFill>
                  <a:schemeClr val="bg1">
                    <a:lumMod val="95000"/>
                  </a:schemeClr>
                </a:solidFill>
              </a:rPr>
              <a:t>N</a:t>
            </a:r>
          </a:p>
        </p:txBody>
      </p:sp>
      <p:cxnSp>
        <p:nvCxnSpPr>
          <p:cNvPr id="10" name="Straight Connector 9">
            <a:extLst>
              <a:ext uri="{FF2B5EF4-FFF2-40B4-BE49-F238E27FC236}">
                <a16:creationId xmlns:a16="http://schemas.microsoft.com/office/drawing/2014/main" id="{E91A29D9-80A3-4AF5-9A4A-A047C7C9A1D5}"/>
              </a:ext>
            </a:extLst>
          </p:cNvPr>
          <p:cNvCxnSpPr/>
          <p:nvPr/>
        </p:nvCxnSpPr>
        <p:spPr>
          <a:xfrm>
            <a:off x="5246703" y="577049"/>
            <a:ext cx="914400"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456128-2402-42C9-AB05-3CFE5E171027}"/>
              </a:ext>
            </a:extLst>
          </p:cNvPr>
          <p:cNvCxnSpPr>
            <a:cxnSpLocks/>
          </p:cNvCxnSpPr>
          <p:nvPr/>
        </p:nvCxnSpPr>
        <p:spPr>
          <a:xfrm>
            <a:off x="5246703" y="577049"/>
            <a:ext cx="0" cy="62961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803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ED1B-B96F-48AE-87AE-5D601838FA1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E37F9AC-2779-4352-B779-6BDD5008A76C}"/>
              </a:ext>
            </a:extLst>
          </p:cNvPr>
          <p:cNvPicPr>
            <a:picLocks noGrp="1" noChangeAspect="1"/>
          </p:cNvPicPr>
          <p:nvPr>
            <p:ph idx="1"/>
          </p:nvPr>
        </p:nvPicPr>
        <p:blipFill>
          <a:blip r:embed="rId4"/>
          <a:stretch>
            <a:fillRect/>
          </a:stretch>
        </p:blipFill>
        <p:spPr>
          <a:xfrm>
            <a:off x="696127" y="0"/>
            <a:ext cx="10799746" cy="6858000"/>
          </a:xfrm>
        </p:spPr>
      </p:pic>
      <p:cxnSp>
        <p:nvCxnSpPr>
          <p:cNvPr id="4" name="Straight Connector 3">
            <a:extLst>
              <a:ext uri="{FF2B5EF4-FFF2-40B4-BE49-F238E27FC236}">
                <a16:creationId xmlns:a16="http://schemas.microsoft.com/office/drawing/2014/main" id="{ADC98F90-164D-41FF-949A-B13D6BF48A37}"/>
              </a:ext>
            </a:extLst>
          </p:cNvPr>
          <p:cNvCxnSpPr>
            <a:cxnSpLocks/>
          </p:cNvCxnSpPr>
          <p:nvPr/>
        </p:nvCxnSpPr>
        <p:spPr>
          <a:xfrm>
            <a:off x="4190261" y="1681811"/>
            <a:ext cx="1198485"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53CEC99-F768-4A96-B100-52B18DABDED3}"/>
              </a:ext>
            </a:extLst>
          </p:cNvPr>
          <p:cNvCxnSpPr>
            <a:cxnSpLocks/>
          </p:cNvCxnSpPr>
          <p:nvPr/>
        </p:nvCxnSpPr>
        <p:spPr>
          <a:xfrm>
            <a:off x="4101485" y="1690688"/>
            <a:ext cx="0" cy="62961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979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A270-A0C0-434E-AE31-D5671AB8A82A}"/>
              </a:ext>
            </a:extLst>
          </p:cNvPr>
          <p:cNvSpPr>
            <a:spLocks noGrp="1"/>
          </p:cNvSpPr>
          <p:nvPr>
            <p:ph type="title"/>
          </p:nvPr>
        </p:nvSpPr>
        <p:spPr>
          <a:xfrm>
            <a:off x="3148916" y="0"/>
            <a:ext cx="6800144" cy="1261872"/>
          </a:xfrm>
        </p:spPr>
        <p:txBody>
          <a:bodyPr>
            <a:normAutofit fontScale="90000"/>
          </a:bodyPr>
          <a:lstStyle/>
          <a:p>
            <a:pPr>
              <a:lnSpc>
                <a:spcPct val="100000"/>
              </a:lnSpc>
            </a:pP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b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2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GPS: 40</a:t>
            </a: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°21’51.57”N 75°05’22.55”W  </a:t>
            </a:r>
            <a:b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br>
            <a:r>
              <a:rPr lang="en-US" sz="22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Pannacussing</a:t>
            </a: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Creek is now spelled </a:t>
            </a:r>
            <a:r>
              <a:rPr lang="en-US" sz="22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Paunnacussing</a:t>
            </a:r>
            <a:r>
              <a:rPr lang="en-US"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Creek</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4" name="Content Placeholder 3">
            <a:extLst>
              <a:ext uri="{FF2B5EF4-FFF2-40B4-BE49-F238E27FC236}">
                <a16:creationId xmlns:a16="http://schemas.microsoft.com/office/drawing/2014/main" id="{24DFC66A-36B2-418D-B684-BF78CDCC27C0}"/>
              </a:ext>
            </a:extLst>
          </p:cNvPr>
          <p:cNvPicPr>
            <a:picLocks noGrp="1"/>
          </p:cNvPicPr>
          <p:nvPr>
            <p:ph idx="1"/>
          </p:nvPr>
        </p:nvPicPr>
        <p:blipFill>
          <a:blip r:embed="rId4"/>
          <a:stretch>
            <a:fillRect/>
          </a:stretch>
        </p:blipFill>
        <p:spPr>
          <a:xfrm>
            <a:off x="1331830" y="982048"/>
            <a:ext cx="9705891" cy="5797296"/>
          </a:xfrm>
          <a:prstGeom prst="rect">
            <a:avLst/>
          </a:prstGeom>
        </p:spPr>
      </p:pic>
      <p:cxnSp>
        <p:nvCxnSpPr>
          <p:cNvPr id="5" name="Straight Connector 4">
            <a:extLst>
              <a:ext uri="{FF2B5EF4-FFF2-40B4-BE49-F238E27FC236}">
                <a16:creationId xmlns:a16="http://schemas.microsoft.com/office/drawing/2014/main" id="{F4E96731-1242-49F2-937F-53B49A9FD568}"/>
              </a:ext>
            </a:extLst>
          </p:cNvPr>
          <p:cNvCxnSpPr>
            <a:cxnSpLocks/>
          </p:cNvCxnSpPr>
          <p:nvPr/>
        </p:nvCxnSpPr>
        <p:spPr>
          <a:xfrm>
            <a:off x="3062797" y="2352583"/>
            <a:ext cx="6738151"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B84CD3F-D8EB-4020-A688-022ABEA2976A}"/>
              </a:ext>
            </a:extLst>
          </p:cNvPr>
          <p:cNvCxnSpPr>
            <a:cxnSpLocks/>
          </p:cNvCxnSpPr>
          <p:nvPr/>
        </p:nvCxnSpPr>
        <p:spPr>
          <a:xfrm>
            <a:off x="3132641" y="2352583"/>
            <a:ext cx="0" cy="377153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886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17E2C-C479-461D-B0D5-5E4B51FFC7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1A93BA2-CA0F-463F-AF37-4B0E4AC662A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997A0D2-8448-4DD6-A554-617D020ED7E7}"/>
              </a:ext>
            </a:extLst>
          </p:cNvPr>
          <p:cNvPicPr>
            <a:picLocks noChangeAspect="1"/>
          </p:cNvPicPr>
          <p:nvPr/>
        </p:nvPicPr>
        <p:blipFill>
          <a:blip r:embed="rId4"/>
          <a:stretch>
            <a:fillRect/>
          </a:stretch>
        </p:blipFill>
        <p:spPr>
          <a:xfrm>
            <a:off x="1041862" y="0"/>
            <a:ext cx="10108276" cy="6858000"/>
          </a:xfrm>
          <a:prstGeom prst="rect">
            <a:avLst/>
          </a:prstGeom>
        </p:spPr>
      </p:pic>
      <p:sp>
        <p:nvSpPr>
          <p:cNvPr id="6" name="Arrow: Right 5">
            <a:extLst>
              <a:ext uri="{FF2B5EF4-FFF2-40B4-BE49-F238E27FC236}">
                <a16:creationId xmlns:a16="http://schemas.microsoft.com/office/drawing/2014/main" id="{22734B6E-5014-49DA-A4BF-9B004417B0F5}"/>
              </a:ext>
            </a:extLst>
          </p:cNvPr>
          <p:cNvSpPr/>
          <p:nvPr/>
        </p:nvSpPr>
        <p:spPr>
          <a:xfrm rot="19797669">
            <a:off x="10222312" y="899018"/>
            <a:ext cx="1632857" cy="410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B74AB43-F115-4298-98E8-D7445DE6BB83}"/>
              </a:ext>
            </a:extLst>
          </p:cNvPr>
          <p:cNvSpPr txBox="1"/>
          <p:nvPr/>
        </p:nvSpPr>
        <p:spPr>
          <a:xfrm rot="3626427">
            <a:off x="11154460" y="705532"/>
            <a:ext cx="177282" cy="369332"/>
          </a:xfrm>
          <a:prstGeom prst="rect">
            <a:avLst/>
          </a:prstGeom>
          <a:noFill/>
        </p:spPr>
        <p:txBody>
          <a:bodyPr wrap="square" rtlCol="0">
            <a:spAutoFit/>
          </a:bodyPr>
          <a:lstStyle/>
          <a:p>
            <a:r>
              <a:rPr lang="en-US" b="1" dirty="0">
                <a:solidFill>
                  <a:schemeClr val="bg1">
                    <a:lumMod val="95000"/>
                  </a:schemeClr>
                </a:solidFill>
              </a:rPr>
              <a:t>N</a:t>
            </a:r>
          </a:p>
        </p:txBody>
      </p:sp>
      <p:cxnSp>
        <p:nvCxnSpPr>
          <p:cNvPr id="8" name="Straight Connector 7">
            <a:extLst>
              <a:ext uri="{FF2B5EF4-FFF2-40B4-BE49-F238E27FC236}">
                <a16:creationId xmlns:a16="http://schemas.microsoft.com/office/drawing/2014/main" id="{416D973D-5A68-4A7B-AA39-26A86C17042A}"/>
              </a:ext>
            </a:extLst>
          </p:cNvPr>
          <p:cNvCxnSpPr>
            <a:cxnSpLocks/>
          </p:cNvCxnSpPr>
          <p:nvPr/>
        </p:nvCxnSpPr>
        <p:spPr>
          <a:xfrm>
            <a:off x="6844684" y="1690688"/>
            <a:ext cx="1669001"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FA01EBA-118C-4C58-8142-19EACD4BDD3F}"/>
              </a:ext>
            </a:extLst>
          </p:cNvPr>
          <p:cNvCxnSpPr>
            <a:cxnSpLocks/>
          </p:cNvCxnSpPr>
          <p:nvPr/>
        </p:nvCxnSpPr>
        <p:spPr>
          <a:xfrm>
            <a:off x="6844684" y="1690688"/>
            <a:ext cx="0" cy="96766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080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98779-06F6-44B8-81AD-8D190A393AB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53432A8-48A7-4F41-8553-4EA0CD23BC57}"/>
              </a:ext>
            </a:extLst>
          </p:cNvPr>
          <p:cNvPicPr>
            <a:picLocks noGrp="1" noChangeAspect="1"/>
          </p:cNvPicPr>
          <p:nvPr>
            <p:ph idx="1"/>
          </p:nvPr>
        </p:nvPicPr>
        <p:blipFill>
          <a:blip r:embed="rId4"/>
          <a:stretch>
            <a:fillRect/>
          </a:stretch>
        </p:blipFill>
        <p:spPr>
          <a:xfrm>
            <a:off x="954279" y="680729"/>
            <a:ext cx="9871295" cy="6177271"/>
          </a:xfrm>
        </p:spPr>
      </p:pic>
      <p:sp>
        <p:nvSpPr>
          <p:cNvPr id="4" name="Arrow: Right 3">
            <a:extLst>
              <a:ext uri="{FF2B5EF4-FFF2-40B4-BE49-F238E27FC236}">
                <a16:creationId xmlns:a16="http://schemas.microsoft.com/office/drawing/2014/main" id="{BFF5E24E-29AE-4F0B-9846-940BD9F4B223}"/>
              </a:ext>
            </a:extLst>
          </p:cNvPr>
          <p:cNvSpPr/>
          <p:nvPr/>
        </p:nvSpPr>
        <p:spPr>
          <a:xfrm rot="18765276">
            <a:off x="9162375" y="1474752"/>
            <a:ext cx="1632857" cy="410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BA7FE74-D616-4E6C-88F4-C069EB858C92}"/>
              </a:ext>
            </a:extLst>
          </p:cNvPr>
          <p:cNvSpPr txBox="1"/>
          <p:nvPr/>
        </p:nvSpPr>
        <p:spPr>
          <a:xfrm rot="2590170">
            <a:off x="10081152" y="1186835"/>
            <a:ext cx="177282" cy="369332"/>
          </a:xfrm>
          <a:prstGeom prst="rect">
            <a:avLst/>
          </a:prstGeom>
          <a:noFill/>
        </p:spPr>
        <p:txBody>
          <a:bodyPr wrap="square" rtlCol="0">
            <a:spAutoFit/>
          </a:bodyPr>
          <a:lstStyle/>
          <a:p>
            <a:r>
              <a:rPr lang="en-US" b="1" dirty="0">
                <a:solidFill>
                  <a:schemeClr val="bg1">
                    <a:lumMod val="95000"/>
                  </a:schemeClr>
                </a:solidFill>
              </a:rPr>
              <a:t>N</a:t>
            </a:r>
          </a:p>
        </p:txBody>
      </p:sp>
      <p:cxnSp>
        <p:nvCxnSpPr>
          <p:cNvPr id="6" name="Straight Connector 5">
            <a:extLst>
              <a:ext uri="{FF2B5EF4-FFF2-40B4-BE49-F238E27FC236}">
                <a16:creationId xmlns:a16="http://schemas.microsoft.com/office/drawing/2014/main" id="{6B84C70A-CB6F-463E-974D-2C85561E2A09}"/>
              </a:ext>
            </a:extLst>
          </p:cNvPr>
          <p:cNvCxnSpPr>
            <a:cxnSpLocks/>
          </p:cNvCxnSpPr>
          <p:nvPr/>
        </p:nvCxnSpPr>
        <p:spPr>
          <a:xfrm flipV="1">
            <a:off x="1944210" y="2663301"/>
            <a:ext cx="4151790" cy="792332"/>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5E80195-1ACE-4D55-A14A-D92DEA0DA8EE}"/>
              </a:ext>
            </a:extLst>
          </p:cNvPr>
          <p:cNvCxnSpPr>
            <a:cxnSpLocks/>
          </p:cNvCxnSpPr>
          <p:nvPr/>
        </p:nvCxnSpPr>
        <p:spPr>
          <a:xfrm>
            <a:off x="1944210" y="3455633"/>
            <a:ext cx="159798" cy="1915357"/>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39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16BD5-4E68-450E-8EA5-C5F0113F199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68A94AC-43F2-40AC-AE9E-F26FC510F150}"/>
              </a:ext>
            </a:extLst>
          </p:cNvPr>
          <p:cNvPicPr>
            <a:picLocks noGrp="1" noChangeAspect="1"/>
          </p:cNvPicPr>
          <p:nvPr>
            <p:ph idx="1"/>
          </p:nvPr>
        </p:nvPicPr>
        <p:blipFill>
          <a:blip r:embed="rId4"/>
          <a:stretch>
            <a:fillRect/>
          </a:stretch>
        </p:blipFill>
        <p:spPr>
          <a:xfrm>
            <a:off x="338310" y="0"/>
            <a:ext cx="11515379" cy="6887223"/>
          </a:xfrm>
        </p:spPr>
      </p:pic>
      <p:sp>
        <p:nvSpPr>
          <p:cNvPr id="6" name="TextBox 5">
            <a:extLst>
              <a:ext uri="{FF2B5EF4-FFF2-40B4-BE49-F238E27FC236}">
                <a16:creationId xmlns:a16="http://schemas.microsoft.com/office/drawing/2014/main" id="{F36C1C59-2027-481A-AB63-285BA552B923}"/>
              </a:ext>
            </a:extLst>
          </p:cNvPr>
          <p:cNvSpPr txBox="1"/>
          <p:nvPr/>
        </p:nvSpPr>
        <p:spPr>
          <a:xfrm>
            <a:off x="1133475" y="6276975"/>
            <a:ext cx="1390650" cy="371475"/>
          </a:xfrm>
          <a:prstGeom prst="rect">
            <a:avLst/>
          </a:prstGeom>
          <a:noFill/>
        </p:spPr>
        <p:txBody>
          <a:bodyPr wrap="square" rtlCol="0">
            <a:spAutoFit/>
          </a:bodyPr>
          <a:lstStyle/>
          <a:p>
            <a:r>
              <a:rPr lang="en-US" dirty="0">
                <a:highlight>
                  <a:srgbClr val="00FF00"/>
                </a:highlight>
              </a:rPr>
              <a:t>August 2019</a:t>
            </a:r>
          </a:p>
        </p:txBody>
      </p:sp>
      <p:sp>
        <p:nvSpPr>
          <p:cNvPr id="3" name="TextBox 2">
            <a:extLst>
              <a:ext uri="{FF2B5EF4-FFF2-40B4-BE49-F238E27FC236}">
                <a16:creationId xmlns:a16="http://schemas.microsoft.com/office/drawing/2014/main" id="{7F43BCEC-5A14-484F-9DB4-582AC3168B20}"/>
              </a:ext>
            </a:extLst>
          </p:cNvPr>
          <p:cNvSpPr txBox="1"/>
          <p:nvPr/>
        </p:nvSpPr>
        <p:spPr>
          <a:xfrm>
            <a:off x="6626088" y="6262618"/>
            <a:ext cx="3140765" cy="371475"/>
          </a:xfrm>
          <a:prstGeom prst="rect">
            <a:avLst/>
          </a:prstGeom>
          <a:noFill/>
        </p:spPr>
        <p:txBody>
          <a:bodyPr wrap="square" rtlCol="0">
            <a:spAutoFit/>
          </a:bodyPr>
          <a:lstStyle/>
          <a:p>
            <a:r>
              <a:rPr lang="en-US" dirty="0">
                <a:highlight>
                  <a:srgbClr val="00FF00"/>
                </a:highlight>
              </a:rPr>
              <a:t>40°21’46.39”N 75°05’34.06”</a:t>
            </a:r>
            <a:r>
              <a:rPr lang="en-US" dirty="0"/>
              <a:t>”W</a:t>
            </a:r>
          </a:p>
        </p:txBody>
      </p:sp>
      <p:cxnSp>
        <p:nvCxnSpPr>
          <p:cNvPr id="7" name="Straight Connector 6">
            <a:extLst>
              <a:ext uri="{FF2B5EF4-FFF2-40B4-BE49-F238E27FC236}">
                <a16:creationId xmlns:a16="http://schemas.microsoft.com/office/drawing/2014/main" id="{FD8D8CF0-F9CB-4F70-AA39-EAC90EEF16C6}"/>
              </a:ext>
            </a:extLst>
          </p:cNvPr>
          <p:cNvCxnSpPr>
            <a:cxnSpLocks/>
            <a:endCxn id="5" idx="2"/>
          </p:cNvCxnSpPr>
          <p:nvPr/>
        </p:nvCxnSpPr>
        <p:spPr>
          <a:xfrm>
            <a:off x="381000" y="3293616"/>
            <a:ext cx="5715000" cy="3593607"/>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0909043-3CCA-42CC-A271-CD37915FF8D9}"/>
              </a:ext>
            </a:extLst>
          </p:cNvPr>
          <p:cNvCxnSpPr>
            <a:cxnSpLocks/>
          </p:cNvCxnSpPr>
          <p:nvPr/>
        </p:nvCxnSpPr>
        <p:spPr>
          <a:xfrm flipV="1">
            <a:off x="9766853" y="3331169"/>
            <a:ext cx="2044147" cy="3682279"/>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451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D2477-5314-41E3-B199-56E3F9E30770}"/>
              </a:ext>
            </a:extLst>
          </p:cNvPr>
          <p:cNvSpPr>
            <a:spLocks noGrp="1"/>
          </p:cNvSpPr>
          <p:nvPr>
            <p:ph type="title"/>
          </p:nvPr>
        </p:nvSpPr>
        <p:spPr/>
        <p:txBody>
          <a:bodyPr/>
          <a:lstStyle/>
          <a:p>
            <a:r>
              <a:rPr lang="en-US" sz="4400" b="1" u="sng" dirty="0">
                <a:solidFill>
                  <a:srgbClr val="FFFF00"/>
                </a:solidFill>
                <a:latin typeface="Old English Text MT" panose="03040902040508030806" pitchFamily="66" charset="0"/>
                <a:ea typeface="+mn-ea"/>
                <a:cs typeface="+mn-cs"/>
              </a:rPr>
              <a:t>Absalom Haworth – Locations:</a:t>
            </a:r>
            <a:br>
              <a:rPr lang="en-US"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09875D37-6AD3-4188-AB0B-2AB91DADB1EE}"/>
              </a:ext>
            </a:extLst>
          </p:cNvPr>
          <p:cNvSpPr>
            <a:spLocks noGrp="1"/>
          </p:cNvSpPr>
          <p:nvPr>
            <p:ph idx="1"/>
          </p:nvPr>
        </p:nvSpPr>
        <p:spPr/>
        <p:txBody>
          <a:bodyPr>
            <a:normAutofit/>
          </a:bodyPr>
          <a:lstStyle/>
          <a:p>
            <a:r>
              <a:rPr lang="en-US" sz="3600" dirty="0">
                <a:solidFill>
                  <a:schemeClr val="bg1"/>
                </a:solidFill>
              </a:rPr>
              <a:t>(AFM) In 1739, James and Absalom moved from Bucks County, PA, to Smith Creek.</a:t>
            </a:r>
            <a:endParaRPr lang="en-US" sz="3600" b="1" dirty="0">
              <a:solidFill>
                <a:srgbClr val="FF0000"/>
              </a:solidFill>
            </a:endParaRPr>
          </a:p>
          <a:p>
            <a:endParaRPr lang="en-US" sz="3600" dirty="0">
              <a:solidFill>
                <a:schemeClr val="bg1"/>
              </a:solidFill>
            </a:endParaRPr>
          </a:p>
        </p:txBody>
      </p:sp>
    </p:spTree>
    <p:extLst>
      <p:ext uri="{BB962C8B-B14F-4D97-AF65-F5344CB8AC3E}">
        <p14:creationId xmlns:p14="http://schemas.microsoft.com/office/powerpoint/2010/main" val="2573032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02C1-AB48-44BF-AFFA-FBB83DA2F9E4}"/>
              </a:ext>
            </a:extLst>
          </p:cNvPr>
          <p:cNvSpPr>
            <a:spLocks noGrp="1"/>
          </p:cNvSpPr>
          <p:nvPr>
            <p:ph type="title"/>
          </p:nvPr>
        </p:nvSpPr>
        <p:spPr>
          <a:xfrm>
            <a:off x="1066800" y="57403"/>
            <a:ext cx="10515600" cy="1325563"/>
          </a:xfrm>
        </p:spPr>
        <p:txBody>
          <a:bodyPr>
            <a:normAutofit/>
          </a:bodyPr>
          <a:lstStyle/>
          <a:p>
            <a:r>
              <a:rPr lang="en-US" sz="3200" b="1" dirty="0">
                <a:solidFill>
                  <a:srgbClr val="FFFF00"/>
                </a:solidFill>
                <a:effectLst/>
                <a:latin typeface="Calibri" panose="020F0502020204030204" pitchFamily="34" charset="0"/>
                <a:ea typeface="Calibri" panose="020F0502020204030204" pitchFamily="34" charset="0"/>
              </a:rPr>
              <a:t>Departing Buckingham – MM 4</a:t>
            </a:r>
            <a:r>
              <a:rPr lang="en-US" sz="3200" b="1" baseline="30000" dirty="0">
                <a:solidFill>
                  <a:srgbClr val="FFFF00"/>
                </a:solidFill>
                <a:effectLst/>
                <a:latin typeface="Calibri" panose="020F0502020204030204" pitchFamily="34" charset="0"/>
                <a:ea typeface="Calibri" panose="020F0502020204030204" pitchFamily="34" charset="0"/>
              </a:rPr>
              <a:t>th</a:t>
            </a:r>
            <a:r>
              <a:rPr lang="en-US" sz="3200" b="1" dirty="0">
                <a:solidFill>
                  <a:srgbClr val="FFFF00"/>
                </a:solidFill>
                <a:effectLst/>
                <a:latin typeface="Calibri" panose="020F0502020204030204" pitchFamily="34" charset="0"/>
                <a:ea typeface="Calibri" panose="020F0502020204030204" pitchFamily="34" charset="0"/>
              </a:rPr>
              <a:t> day of the 7</a:t>
            </a:r>
            <a:r>
              <a:rPr lang="en-US" sz="3200" b="1" baseline="30000" dirty="0">
                <a:solidFill>
                  <a:srgbClr val="FFFF00"/>
                </a:solidFill>
                <a:effectLst/>
                <a:latin typeface="Calibri" panose="020F0502020204030204" pitchFamily="34" charset="0"/>
                <a:ea typeface="Calibri" panose="020F0502020204030204" pitchFamily="34" charset="0"/>
              </a:rPr>
              <a:t>th</a:t>
            </a:r>
            <a:r>
              <a:rPr lang="en-US" sz="3200" b="1" dirty="0">
                <a:solidFill>
                  <a:srgbClr val="FFFF00"/>
                </a:solidFill>
                <a:effectLst/>
                <a:latin typeface="Calibri" panose="020F0502020204030204" pitchFamily="34" charset="0"/>
                <a:ea typeface="Calibri" panose="020F0502020204030204" pitchFamily="34" charset="0"/>
              </a:rPr>
              <a:t> Month 1738</a:t>
            </a:r>
            <a:br>
              <a:rPr lang="en-US" sz="2800" b="1" dirty="0">
                <a:solidFill>
                  <a:schemeClr val="bg1"/>
                </a:solidFill>
                <a:effectLst/>
                <a:latin typeface="Calibri" panose="020F0502020204030204" pitchFamily="34" charset="0"/>
                <a:ea typeface="Calibri" panose="020F0502020204030204" pitchFamily="34" charset="0"/>
              </a:rPr>
            </a:br>
            <a:r>
              <a:rPr lang="en-US" sz="2000" b="1" dirty="0">
                <a:solidFill>
                  <a:schemeClr val="bg1"/>
                </a:solidFill>
                <a:hlinkClick r:id="rId4">
                  <a:extLst>
                    <a:ext uri="{A12FA001-AC4F-418D-AE19-62706E023703}">
                      <ahyp:hlinkClr xmlns:ahyp="http://schemas.microsoft.com/office/drawing/2018/hyperlinkcolor" val="tx"/>
                    </a:ext>
                  </a:extLst>
                </a:hlinkClick>
              </a:rPr>
              <a:t>Ancestry.com - U.S., (Buckingham) Quaker Meeting Records, 1681-1935</a:t>
            </a:r>
            <a:endParaRPr lang="en-US" sz="2000" b="1" dirty="0">
              <a:solidFill>
                <a:schemeClr val="bg1"/>
              </a:solidFill>
            </a:endParaRPr>
          </a:p>
        </p:txBody>
      </p:sp>
      <p:sp>
        <p:nvSpPr>
          <p:cNvPr id="3" name="Content Placeholder 2">
            <a:extLst>
              <a:ext uri="{FF2B5EF4-FFF2-40B4-BE49-F238E27FC236}">
                <a16:creationId xmlns:a16="http://schemas.microsoft.com/office/drawing/2014/main" id="{858075DD-043E-4ECC-A219-068A50DDB493}"/>
              </a:ext>
            </a:extLst>
          </p:cNvPr>
          <p:cNvSpPr>
            <a:spLocks noGrp="1"/>
          </p:cNvSpPr>
          <p:nvPr>
            <p:ph idx="1"/>
          </p:nvPr>
        </p:nvSpPr>
        <p:spPr>
          <a:xfrm>
            <a:off x="1411000" y="3614584"/>
            <a:ext cx="14175462" cy="5595835"/>
          </a:xfrm>
        </p:spPr>
        <p:txBody>
          <a:bodyPr/>
          <a:lstStyle/>
          <a:p>
            <a:endParaRPr lang="en-US" dirty="0"/>
          </a:p>
        </p:txBody>
      </p:sp>
      <p:pic>
        <p:nvPicPr>
          <p:cNvPr id="1026" name="Picture 40">
            <a:extLst>
              <a:ext uri="{FF2B5EF4-FFF2-40B4-BE49-F238E27FC236}">
                <a16:creationId xmlns:a16="http://schemas.microsoft.com/office/drawing/2014/main" id="{F2C855B5-29F4-45E0-B1D1-6A59DE92B6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5749" y="1563135"/>
            <a:ext cx="9759657" cy="5294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526C763-494C-477A-9A49-5A54B1D0E755}"/>
              </a:ext>
            </a:extLst>
          </p:cNvPr>
          <p:cNvPicPr>
            <a:picLocks noChangeAspect="1"/>
          </p:cNvPicPr>
          <p:nvPr/>
        </p:nvPicPr>
        <p:blipFill>
          <a:blip r:embed="rId6"/>
          <a:stretch>
            <a:fillRect/>
          </a:stretch>
        </p:blipFill>
        <p:spPr>
          <a:xfrm>
            <a:off x="1315749" y="1253459"/>
            <a:ext cx="6523327" cy="439184"/>
          </a:xfrm>
          <a:prstGeom prst="rect">
            <a:avLst/>
          </a:prstGeom>
        </p:spPr>
      </p:pic>
    </p:spTree>
    <p:extLst>
      <p:ext uri="{BB962C8B-B14F-4D97-AF65-F5344CB8AC3E}">
        <p14:creationId xmlns:p14="http://schemas.microsoft.com/office/powerpoint/2010/main" val="1462007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B22BEA-7DEF-4B74-987E-1AF96772A4CA}"/>
              </a:ext>
            </a:extLst>
          </p:cNvPr>
          <p:cNvPicPr>
            <a:picLocks noGrp="1"/>
          </p:cNvPicPr>
          <p:nvPr>
            <p:ph idx="1"/>
          </p:nvPr>
        </p:nvPicPr>
        <p:blipFill>
          <a:blip r:embed="rId4"/>
          <a:stretch>
            <a:fillRect/>
          </a:stretch>
        </p:blipFill>
        <p:spPr>
          <a:xfrm>
            <a:off x="5791200" y="1"/>
            <a:ext cx="6357257" cy="7827818"/>
          </a:xfrm>
          <a:prstGeom prst="rect">
            <a:avLst/>
          </a:prstGeom>
        </p:spPr>
      </p:pic>
      <p:sp>
        <p:nvSpPr>
          <p:cNvPr id="5" name="TextBox 4">
            <a:extLst>
              <a:ext uri="{FF2B5EF4-FFF2-40B4-BE49-F238E27FC236}">
                <a16:creationId xmlns:a16="http://schemas.microsoft.com/office/drawing/2014/main" id="{EF4D5292-4FA8-4778-9DD9-3B6DC7436A23}"/>
              </a:ext>
            </a:extLst>
          </p:cNvPr>
          <p:cNvSpPr txBox="1"/>
          <p:nvPr/>
        </p:nvSpPr>
        <p:spPr>
          <a:xfrm>
            <a:off x="299145" y="2523224"/>
            <a:ext cx="4963886" cy="3785652"/>
          </a:xfrm>
          <a:prstGeom prst="rect">
            <a:avLst/>
          </a:prstGeom>
          <a:noFill/>
        </p:spPr>
        <p:txBody>
          <a:bodyPr wrap="square" rtlCol="0">
            <a:spAutoFit/>
          </a:bodyPr>
          <a:lstStyle/>
          <a:p>
            <a:r>
              <a:rPr lang="en-US" sz="6000" b="1" dirty="0">
                <a:solidFill>
                  <a:schemeClr val="bg1"/>
                </a:solidFill>
              </a:rPr>
              <a:t>Absalom’s Property - Back Creek Watershed</a:t>
            </a:r>
          </a:p>
        </p:txBody>
      </p:sp>
      <p:sp>
        <p:nvSpPr>
          <p:cNvPr id="6" name="Arrow: Down 5">
            <a:extLst>
              <a:ext uri="{FF2B5EF4-FFF2-40B4-BE49-F238E27FC236}">
                <a16:creationId xmlns:a16="http://schemas.microsoft.com/office/drawing/2014/main" id="{871B835E-8C50-4B15-A18C-29E471E7B929}"/>
              </a:ext>
            </a:extLst>
          </p:cNvPr>
          <p:cNvSpPr/>
          <p:nvPr/>
        </p:nvSpPr>
        <p:spPr>
          <a:xfrm rot="18661458">
            <a:off x="10007089" y="519440"/>
            <a:ext cx="536425" cy="15055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144F030A-4BE8-4E1C-B099-B59A1CD367FA}"/>
              </a:ext>
            </a:extLst>
          </p:cNvPr>
          <p:cNvSpPr/>
          <p:nvPr/>
        </p:nvSpPr>
        <p:spPr>
          <a:xfrm rot="10800000">
            <a:off x="6544235" y="287781"/>
            <a:ext cx="806824" cy="268739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2AF4977-7048-4927-8318-9F15A6242CBB}"/>
              </a:ext>
            </a:extLst>
          </p:cNvPr>
          <p:cNvSpPr txBox="1"/>
          <p:nvPr/>
        </p:nvSpPr>
        <p:spPr>
          <a:xfrm>
            <a:off x="6730119" y="759185"/>
            <a:ext cx="376517" cy="646331"/>
          </a:xfrm>
          <a:prstGeom prst="rect">
            <a:avLst/>
          </a:prstGeom>
          <a:noFill/>
        </p:spPr>
        <p:txBody>
          <a:bodyPr wrap="square" rtlCol="0">
            <a:spAutoFit/>
          </a:bodyPr>
          <a:lstStyle/>
          <a:p>
            <a:r>
              <a:rPr lang="en-US" sz="3600" b="1" dirty="0">
                <a:solidFill>
                  <a:schemeClr val="bg1"/>
                </a:solidFill>
              </a:rPr>
              <a:t>N</a:t>
            </a:r>
          </a:p>
        </p:txBody>
      </p:sp>
      <p:sp>
        <p:nvSpPr>
          <p:cNvPr id="9" name="Title 1">
            <a:extLst>
              <a:ext uri="{FF2B5EF4-FFF2-40B4-BE49-F238E27FC236}">
                <a16:creationId xmlns:a16="http://schemas.microsoft.com/office/drawing/2014/main" id="{FD542733-074B-410F-A61A-0414EB4D09DE}"/>
              </a:ext>
            </a:extLst>
          </p:cNvPr>
          <p:cNvSpPr>
            <a:spLocks noGrp="1"/>
          </p:cNvSpPr>
          <p:nvPr>
            <p:ph type="title"/>
          </p:nvPr>
        </p:nvSpPr>
        <p:spPr>
          <a:xfrm>
            <a:off x="299145" y="-390"/>
            <a:ext cx="5301779" cy="1969045"/>
          </a:xfrm>
        </p:spPr>
        <p:txBody>
          <a:bodyPr/>
          <a:lstStyle/>
          <a:p>
            <a:r>
              <a:rPr lang="en-US" sz="4400" b="1" u="sng" dirty="0">
                <a:solidFill>
                  <a:srgbClr val="FFFF00"/>
                </a:solidFill>
                <a:latin typeface="Old English Text MT" panose="03040902040508030806" pitchFamily="66" charset="0"/>
                <a:ea typeface="+mn-ea"/>
                <a:cs typeface="+mn-cs"/>
              </a:rPr>
              <a:t>Absalom Haworth – Locations:</a:t>
            </a:r>
            <a:endParaRPr lang="en-US" dirty="0">
              <a:solidFill>
                <a:srgbClr val="FFFF00"/>
              </a:solidFill>
            </a:endParaRPr>
          </a:p>
        </p:txBody>
      </p:sp>
    </p:spTree>
    <p:extLst>
      <p:ext uri="{BB962C8B-B14F-4D97-AF65-F5344CB8AC3E}">
        <p14:creationId xmlns:p14="http://schemas.microsoft.com/office/powerpoint/2010/main" val="3402876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19950-B00B-47C7-885A-8830EA6E1264}"/>
              </a:ext>
            </a:extLst>
          </p:cNvPr>
          <p:cNvSpPr>
            <a:spLocks noGrp="1"/>
          </p:cNvSpPr>
          <p:nvPr>
            <p:ph type="title"/>
          </p:nvPr>
        </p:nvSpPr>
        <p:spPr/>
        <p:txBody>
          <a:bodyPr/>
          <a:lstStyle/>
          <a:p>
            <a:r>
              <a:rPr lang="en-US" sz="4400" b="1" u="sng" dirty="0">
                <a:solidFill>
                  <a:srgbClr val="FFFF00"/>
                </a:solidFill>
                <a:latin typeface="Old English Text MT" panose="03040902040508030806" pitchFamily="66" charset="0"/>
                <a:ea typeface="+mn-ea"/>
                <a:cs typeface="+mn-cs"/>
              </a:rPr>
              <a:t>Absalom Haworth – Abbreviations:</a:t>
            </a:r>
            <a:endParaRPr lang="en-US" dirty="0"/>
          </a:p>
        </p:txBody>
      </p:sp>
      <p:sp>
        <p:nvSpPr>
          <p:cNvPr id="3" name="Content Placeholder 2">
            <a:extLst>
              <a:ext uri="{FF2B5EF4-FFF2-40B4-BE49-F238E27FC236}">
                <a16:creationId xmlns:a16="http://schemas.microsoft.com/office/drawing/2014/main" id="{8B28315F-3F57-43EF-B2AE-6976AC9F369A}"/>
              </a:ext>
            </a:extLst>
          </p:cNvPr>
          <p:cNvSpPr>
            <a:spLocks noGrp="1"/>
          </p:cNvSpPr>
          <p:nvPr>
            <p:ph idx="1"/>
          </p:nvPr>
        </p:nvSpPr>
        <p:spPr/>
        <p:txBody>
          <a:bodyPr>
            <a:normAutofit fontScale="92500" lnSpcReduction="20000"/>
          </a:bodyPr>
          <a:lstStyle/>
          <a:p>
            <a:pPr>
              <a:spcAft>
                <a:spcPts val="600"/>
              </a:spcAft>
            </a:pP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n-US" sz="3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SQF</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Vol; Pg.) </a:t>
            </a:r>
            <a:r>
              <a:rPr lang="en-US" sz="3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ome </a:t>
            </a:r>
            <a:r>
              <a:rPr lang="en-US" sz="3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Q</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uaker </a:t>
            </a:r>
            <a:r>
              <a:rPr lang="en-US" sz="3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F</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amilies: Scarborough\Haworth; Volume; Page Number</a:t>
            </a:r>
          </a:p>
          <a:p>
            <a:pPr>
              <a:spcAft>
                <a:spcPts val="600"/>
              </a:spcAft>
            </a:pP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n-US" sz="3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FSO</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Sou, Col, or Mem): </a:t>
            </a:r>
            <a:r>
              <a:rPr lang="en-US" sz="3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F</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amily</a:t>
            </a:r>
            <a:r>
              <a:rPr lang="en-US" sz="3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earch.</a:t>
            </a:r>
            <a:r>
              <a:rPr lang="en-US" sz="36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o</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rg; Identifier and Title for Source, Collaborate; Memories</a:t>
            </a:r>
          </a:p>
          <a:p>
            <a:pPr>
              <a:spcAft>
                <a:spcPts val="600"/>
              </a:spcAft>
            </a:pPr>
            <a:r>
              <a:rPr lang="en-US" sz="3600" b="1" dirty="0">
                <a:solidFill>
                  <a:schemeClr val="bg1"/>
                </a:solidFill>
                <a:latin typeface="Calibri" panose="020F0502020204030204" pitchFamily="34" charset="0"/>
                <a:cs typeface="Times New Roman" panose="02020603050405020304" pitchFamily="18" charset="0"/>
              </a:rPr>
              <a:t>(</a:t>
            </a:r>
            <a:r>
              <a:rPr lang="en-US" sz="3600" b="1" dirty="0" err="1">
                <a:solidFill>
                  <a:srgbClr val="FFFF00"/>
                </a:solidFill>
                <a:latin typeface="Calibri" panose="020F0502020204030204" pitchFamily="34" charset="0"/>
                <a:cs typeface="Times New Roman" panose="02020603050405020304" pitchFamily="18" charset="0"/>
              </a:rPr>
              <a:t>Rootsweb</a:t>
            </a:r>
            <a:r>
              <a:rPr lang="en-US" sz="3600" b="1" dirty="0">
                <a:solidFill>
                  <a:schemeClr val="bg1"/>
                </a:solidFill>
                <a:latin typeface="Calibri" panose="020F0502020204030204" pitchFamily="34" charset="0"/>
                <a:cs typeface="Times New Roman" panose="02020603050405020304" pitchFamily="18" charset="0"/>
              </a:rPr>
              <a:t>): </a:t>
            </a:r>
            <a:r>
              <a:rPr lang="en-US" sz="3600" b="1" dirty="0">
                <a:solidFill>
                  <a:srgbClr val="FFFF00"/>
                </a:solidFill>
                <a:latin typeface="Calibri" panose="020F0502020204030204" pitchFamily="34" charset="0"/>
                <a:cs typeface="Times New Roman" panose="02020603050405020304" pitchFamily="18" charset="0"/>
              </a:rPr>
              <a:t>rootsweb</a:t>
            </a:r>
            <a:r>
              <a:rPr lang="en-US" sz="3600" b="1" dirty="0">
                <a:solidFill>
                  <a:schemeClr val="bg1"/>
                </a:solidFill>
                <a:latin typeface="Calibri" panose="020F0502020204030204" pitchFamily="34" charset="0"/>
                <a:cs typeface="Times New Roman" panose="02020603050405020304" pitchFamily="18" charset="0"/>
              </a:rPr>
              <a:t>.com</a:t>
            </a:r>
          </a:p>
          <a:p>
            <a:pPr>
              <a:spcAft>
                <a:spcPts val="600"/>
              </a:spcAft>
            </a:pPr>
            <a:r>
              <a:rPr lang="en-US" sz="3600" b="1" dirty="0">
                <a:solidFill>
                  <a:schemeClr val="bg1"/>
                </a:solidFill>
                <a:latin typeface="Calibri" panose="020F0502020204030204" pitchFamily="34" charset="0"/>
                <a:cs typeface="Times New Roman" panose="02020603050405020304" pitchFamily="18" charset="0"/>
              </a:rPr>
              <a:t>(</a:t>
            </a:r>
            <a:r>
              <a:rPr lang="en-US" sz="3600" b="1" dirty="0">
                <a:solidFill>
                  <a:srgbClr val="FFFF00"/>
                </a:solidFill>
                <a:latin typeface="Calibri" panose="020F0502020204030204" pitchFamily="34" charset="0"/>
                <a:cs typeface="Times New Roman" panose="02020603050405020304" pitchFamily="18" charset="0"/>
              </a:rPr>
              <a:t>Ancestry</a:t>
            </a:r>
            <a:r>
              <a:rPr lang="en-US" sz="3600" b="1" dirty="0">
                <a:solidFill>
                  <a:schemeClr val="bg1"/>
                </a:solidFill>
                <a:latin typeface="Calibri" panose="020F0502020204030204" pitchFamily="34" charset="0"/>
                <a:cs typeface="Times New Roman" panose="02020603050405020304" pitchFamily="18" charset="0"/>
              </a:rPr>
              <a:t>): </a:t>
            </a:r>
            <a:r>
              <a:rPr lang="en-US" sz="3600" b="1" dirty="0">
                <a:solidFill>
                  <a:srgbClr val="FFFF00"/>
                </a:solidFill>
                <a:latin typeface="Calibri" panose="020F0502020204030204" pitchFamily="34" charset="0"/>
                <a:cs typeface="Times New Roman" panose="02020603050405020304" pitchFamily="18" charset="0"/>
              </a:rPr>
              <a:t>ancestry</a:t>
            </a:r>
            <a:r>
              <a:rPr lang="en-US" sz="3600" b="1" dirty="0">
                <a:solidFill>
                  <a:schemeClr val="bg1"/>
                </a:solidFill>
                <a:latin typeface="Calibri" panose="020F0502020204030204" pitchFamily="34" charset="0"/>
                <a:cs typeface="Times New Roman" panose="02020603050405020304" pitchFamily="18" charset="0"/>
              </a:rPr>
              <a:t>.com</a:t>
            </a:r>
          </a:p>
          <a:p>
            <a:pPr>
              <a:spcAft>
                <a:spcPts val="600"/>
              </a:spcAft>
            </a:pP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sz="36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AFH</a:t>
            </a: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an</a:t>
            </a:r>
            <a:r>
              <a:rPr lang="en-US" sz="36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A</a:t>
            </a: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merican</a:t>
            </a:r>
            <a:r>
              <a:rPr lang="en-US" sz="36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F</a:t>
            </a: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amily</a:t>
            </a:r>
            <a:r>
              <a:rPr lang="en-US" sz="36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H</a:t>
            </a: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istory.com</a:t>
            </a:r>
          </a:p>
          <a:p>
            <a:pPr>
              <a:spcAft>
                <a:spcPts val="600"/>
              </a:spcAft>
            </a:pP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sz="36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MHFT</a:t>
            </a: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M</a:t>
            </a:r>
            <a:r>
              <a:rPr lang="en-US"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y</a:t>
            </a:r>
            <a:r>
              <a:rPr lang="en-US" sz="3600" b="1" dirty="0" err="1">
                <a:solidFill>
                  <a:srgbClr val="FFFF00"/>
                </a:solidFill>
                <a:latin typeface="Calibri" panose="020F0502020204030204" pitchFamily="34" charset="0"/>
                <a:ea typeface="Calibri" panose="020F0502020204030204" pitchFamily="34" charset="0"/>
                <a:cs typeface="Times New Roman" panose="02020603050405020304" pitchFamily="18" charset="0"/>
              </a:rPr>
              <a:t>H</a:t>
            </a:r>
            <a:r>
              <a:rPr lang="en-US"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eritage</a:t>
            </a: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F</a:t>
            </a: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amily </a:t>
            </a:r>
            <a:r>
              <a:rPr lang="en-US" sz="36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T</a:t>
            </a: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rees</a:t>
            </a:r>
          </a:p>
          <a:p>
            <a:pPr>
              <a:spcAft>
                <a:spcPts val="600"/>
              </a:spcAft>
            </a:pPr>
            <a:endParaRPr lang="en-US" sz="3600" b="1" dirty="0">
              <a:solidFill>
                <a:schemeClr val="bg1"/>
              </a:solidFill>
              <a:latin typeface="Calibri" panose="020F0502020204030204" pitchFamily="34" charset="0"/>
              <a:cs typeface="Times New Roman" panose="02020603050405020304" pitchFamily="18" charset="0"/>
            </a:endParaRPr>
          </a:p>
          <a:p>
            <a:pPr>
              <a:spcAft>
                <a:spcPts val="600"/>
              </a:spcAft>
            </a:pPr>
            <a:endParaRPr lang="en-US" sz="3600" b="1" dirty="0">
              <a:solidFill>
                <a:schemeClr val="bg1"/>
              </a:solidFill>
            </a:endParaRPr>
          </a:p>
        </p:txBody>
      </p:sp>
    </p:spTree>
    <p:extLst>
      <p:ext uri="{BB962C8B-B14F-4D97-AF65-F5344CB8AC3E}">
        <p14:creationId xmlns:p14="http://schemas.microsoft.com/office/powerpoint/2010/main" val="411618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barn(inVertical)">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heel(1)">
                                      <p:cBhvr>
                                        <p:cTn id="33" dur="20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heel(1)">
                                      <p:cBhvr>
                                        <p:cTn id="38"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4B83AD-023E-4253-A088-3DA0E1CFB5CF}"/>
              </a:ext>
            </a:extLst>
          </p:cNvPr>
          <p:cNvPicPr>
            <a:picLocks noChangeAspect="1"/>
          </p:cNvPicPr>
          <p:nvPr/>
        </p:nvPicPr>
        <p:blipFill>
          <a:blip r:embed="rId4"/>
          <a:stretch>
            <a:fillRect/>
          </a:stretch>
        </p:blipFill>
        <p:spPr>
          <a:xfrm>
            <a:off x="2642168" y="0"/>
            <a:ext cx="9549832" cy="6830008"/>
          </a:xfrm>
          <a:prstGeom prst="rect">
            <a:avLst/>
          </a:prstGeom>
        </p:spPr>
      </p:pic>
      <p:sp>
        <p:nvSpPr>
          <p:cNvPr id="7" name="TextBox 6">
            <a:extLst>
              <a:ext uri="{FF2B5EF4-FFF2-40B4-BE49-F238E27FC236}">
                <a16:creationId xmlns:a16="http://schemas.microsoft.com/office/drawing/2014/main" id="{F2261103-67BF-4B2C-A429-198532781F74}"/>
              </a:ext>
            </a:extLst>
          </p:cNvPr>
          <p:cNvSpPr txBox="1"/>
          <p:nvPr/>
        </p:nvSpPr>
        <p:spPr>
          <a:xfrm>
            <a:off x="289532" y="1884959"/>
            <a:ext cx="2707341" cy="4247317"/>
          </a:xfrm>
          <a:prstGeom prst="rect">
            <a:avLst/>
          </a:prstGeom>
          <a:noFill/>
        </p:spPr>
        <p:txBody>
          <a:bodyPr wrap="square" rtlCol="0">
            <a:spAutoFit/>
          </a:bodyPr>
          <a:lstStyle/>
          <a:p>
            <a:r>
              <a:rPr lang="en-US" sz="5400" b="1" dirty="0">
                <a:solidFill>
                  <a:schemeClr val="bg1"/>
                </a:solidFill>
              </a:rPr>
              <a:t>Google Earth  View – Back Creek</a:t>
            </a:r>
          </a:p>
        </p:txBody>
      </p:sp>
      <p:sp>
        <p:nvSpPr>
          <p:cNvPr id="9" name="Arrow: Down 8">
            <a:extLst>
              <a:ext uri="{FF2B5EF4-FFF2-40B4-BE49-F238E27FC236}">
                <a16:creationId xmlns:a16="http://schemas.microsoft.com/office/drawing/2014/main" id="{CE218560-DF4F-4091-BAE5-B27B72636070}"/>
              </a:ext>
            </a:extLst>
          </p:cNvPr>
          <p:cNvSpPr/>
          <p:nvPr/>
        </p:nvSpPr>
        <p:spPr>
          <a:xfrm rot="10800000">
            <a:off x="11308702" y="213135"/>
            <a:ext cx="726324" cy="268739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FB3BFCF-21AA-4206-BFBB-7AD75588EBE9}"/>
              </a:ext>
            </a:extLst>
          </p:cNvPr>
          <p:cNvSpPr txBox="1"/>
          <p:nvPr/>
        </p:nvSpPr>
        <p:spPr>
          <a:xfrm>
            <a:off x="11443355" y="910502"/>
            <a:ext cx="376517" cy="646331"/>
          </a:xfrm>
          <a:prstGeom prst="rect">
            <a:avLst/>
          </a:prstGeom>
          <a:noFill/>
        </p:spPr>
        <p:txBody>
          <a:bodyPr wrap="square" rtlCol="0">
            <a:spAutoFit/>
          </a:bodyPr>
          <a:lstStyle/>
          <a:p>
            <a:r>
              <a:rPr lang="en-US" sz="3600" b="1" dirty="0">
                <a:solidFill>
                  <a:schemeClr val="bg1"/>
                </a:solidFill>
              </a:rPr>
              <a:t>N</a:t>
            </a:r>
          </a:p>
        </p:txBody>
      </p:sp>
      <p:sp>
        <p:nvSpPr>
          <p:cNvPr id="12" name="Arrow: Down 11">
            <a:extLst>
              <a:ext uri="{FF2B5EF4-FFF2-40B4-BE49-F238E27FC236}">
                <a16:creationId xmlns:a16="http://schemas.microsoft.com/office/drawing/2014/main" id="{2F62DCBA-4F0C-409C-8C52-6C7AE5A399CD}"/>
              </a:ext>
            </a:extLst>
          </p:cNvPr>
          <p:cNvSpPr/>
          <p:nvPr/>
        </p:nvSpPr>
        <p:spPr>
          <a:xfrm rot="14630861">
            <a:off x="5677685" y="3472167"/>
            <a:ext cx="536425" cy="15055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99964AA-0477-4F7D-9A71-6F8DE4AF4DA4}"/>
              </a:ext>
            </a:extLst>
          </p:cNvPr>
          <p:cNvSpPr>
            <a:spLocks noGrp="1"/>
          </p:cNvSpPr>
          <p:nvPr>
            <p:ph type="title"/>
          </p:nvPr>
        </p:nvSpPr>
        <p:spPr>
          <a:xfrm>
            <a:off x="289532" y="213135"/>
            <a:ext cx="7607776" cy="1325563"/>
          </a:xfrm>
        </p:spPr>
        <p:txBody>
          <a:bodyPr/>
          <a:lstStyle/>
          <a:p>
            <a:r>
              <a:rPr lang="en-US" sz="4400" b="1" u="sng" dirty="0">
                <a:solidFill>
                  <a:srgbClr val="FFFF00"/>
                </a:solidFill>
                <a:latin typeface="Old English Text MT" panose="03040902040508030806" pitchFamily="66" charset="0"/>
                <a:ea typeface="+mn-ea"/>
                <a:cs typeface="+mn-cs"/>
              </a:rPr>
              <a:t>Absalom Haworth – Locations:</a:t>
            </a:r>
            <a:endParaRPr lang="en-US" dirty="0">
              <a:solidFill>
                <a:srgbClr val="FFFF00"/>
              </a:solidFill>
            </a:endParaRPr>
          </a:p>
        </p:txBody>
      </p:sp>
    </p:spTree>
    <p:extLst>
      <p:ext uri="{BB962C8B-B14F-4D97-AF65-F5344CB8AC3E}">
        <p14:creationId xmlns:p14="http://schemas.microsoft.com/office/powerpoint/2010/main" val="3055634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4435148-AD40-474B-858A-088AEBD8C311}"/>
              </a:ext>
            </a:extLst>
          </p:cNvPr>
          <p:cNvPicPr>
            <a:picLocks noGrp="1"/>
          </p:cNvPicPr>
          <p:nvPr>
            <p:ph idx="1"/>
          </p:nvPr>
        </p:nvPicPr>
        <p:blipFill>
          <a:blip r:embed="rId4"/>
          <a:stretch>
            <a:fillRect/>
          </a:stretch>
        </p:blipFill>
        <p:spPr>
          <a:xfrm>
            <a:off x="6448425" y="-52608"/>
            <a:ext cx="5743575" cy="6858000"/>
          </a:xfrm>
          <a:prstGeom prst="rect">
            <a:avLst/>
          </a:prstGeom>
        </p:spPr>
      </p:pic>
      <p:sp>
        <p:nvSpPr>
          <p:cNvPr id="2" name="Title 1">
            <a:extLst>
              <a:ext uri="{FF2B5EF4-FFF2-40B4-BE49-F238E27FC236}">
                <a16:creationId xmlns:a16="http://schemas.microsoft.com/office/drawing/2014/main" id="{62F637B0-46F9-4B18-AFDB-E2D89B4C634F}"/>
              </a:ext>
            </a:extLst>
          </p:cNvPr>
          <p:cNvSpPr>
            <a:spLocks noGrp="1"/>
          </p:cNvSpPr>
          <p:nvPr>
            <p:ph type="title"/>
          </p:nvPr>
        </p:nvSpPr>
        <p:spPr/>
        <p:txBody>
          <a:bodyPr/>
          <a:lstStyle/>
          <a:p>
            <a:r>
              <a:rPr lang="en-US" sz="4400" b="1" u="sng" dirty="0">
                <a:solidFill>
                  <a:srgbClr val="FFFF00"/>
                </a:solidFill>
                <a:latin typeface="Old English Text MT" panose="03040902040508030806" pitchFamily="66" charset="0"/>
                <a:ea typeface="+mn-ea"/>
                <a:cs typeface="+mn-cs"/>
              </a:rPr>
              <a:t>Absalom Haworth – Loc</a:t>
            </a:r>
            <a:r>
              <a:rPr lang="en-US" sz="4400" b="1" u="sng" dirty="0">
                <a:solidFill>
                  <a:srgbClr val="FF0000"/>
                </a:solidFill>
                <a:latin typeface="Old English Text MT" panose="03040902040508030806" pitchFamily="66" charset="0"/>
                <a:ea typeface="+mn-ea"/>
                <a:cs typeface="+mn-cs"/>
              </a:rPr>
              <a:t>ations:</a:t>
            </a:r>
            <a:endParaRPr lang="en-US" dirty="0">
              <a:solidFill>
                <a:srgbClr val="FF0000"/>
              </a:solidFill>
            </a:endParaRPr>
          </a:p>
        </p:txBody>
      </p:sp>
      <p:sp>
        <p:nvSpPr>
          <p:cNvPr id="6" name="TextBox 5">
            <a:extLst>
              <a:ext uri="{FF2B5EF4-FFF2-40B4-BE49-F238E27FC236}">
                <a16:creationId xmlns:a16="http://schemas.microsoft.com/office/drawing/2014/main" id="{F117B0AA-0678-4C81-8B10-BD886ED30B22}"/>
              </a:ext>
            </a:extLst>
          </p:cNvPr>
          <p:cNvSpPr txBox="1"/>
          <p:nvPr/>
        </p:nvSpPr>
        <p:spPr>
          <a:xfrm>
            <a:off x="201169" y="1483566"/>
            <a:ext cx="6134318" cy="4093428"/>
          </a:xfrm>
          <a:prstGeom prst="rect">
            <a:avLst/>
          </a:prstGeom>
          <a:noFill/>
          <a:effectLst>
            <a:glow rad="292100">
              <a:schemeClr val="accent1">
                <a:alpha val="40000"/>
              </a:schemeClr>
            </a:glow>
          </a:effectLst>
        </p:spPr>
        <p:txBody>
          <a:bodyPr wrap="square">
            <a:spAutoFit/>
          </a:bodyPr>
          <a:lstStyle/>
          <a:p>
            <a:pPr marL="0" marR="0" indent="228600">
              <a:spcBef>
                <a:spcPts val="0"/>
              </a:spcBef>
              <a:spcAft>
                <a:spcPts val="0"/>
              </a:spcAft>
            </a:pPr>
            <a:r>
              <a:rPr lang="en-US" sz="2000" b="1" u="sng" dirty="0">
                <a:solidFill>
                  <a:schemeClr val="bg1"/>
                </a:solidFill>
                <a:effectLst/>
                <a:latin typeface="Old English Text MT" panose="03040902040508030806" pitchFamily="66" charset="0"/>
                <a:ea typeface="Calibri" panose="020F0502020204030204" pitchFamily="34" charset="0"/>
                <a:cs typeface="Times New Roman" panose="02020603050405020304" pitchFamily="18" charset="0"/>
              </a:rPr>
              <a:t>Measurements of Virginia Land (Smith’s Creek)</a:t>
            </a:r>
          </a:p>
          <a:p>
            <a:pPr marL="0" marR="0" indent="228600">
              <a:spcBef>
                <a:spcPts val="0"/>
              </a:spcBef>
              <a:spcAft>
                <a:spcPts val="0"/>
              </a:spcAft>
            </a:pPr>
            <a:r>
              <a:rPr lang="en-US" sz="2000" dirty="0">
                <a:solidFill>
                  <a:schemeClr val="bg1"/>
                </a:solidFill>
                <a:effectLst/>
                <a:latin typeface="Old English Text MT" panose="03040902040508030806" pitchFamily="66" charset="0"/>
                <a:ea typeface="Calibri" panose="020F0502020204030204" pitchFamily="34" charset="0"/>
                <a:cs typeface="Times New Roman" panose="02020603050405020304" pitchFamily="18" charset="0"/>
              </a:rPr>
              <a:t>Absalom Haworth 200 ac Lying on both Sides of Smiths Creek joining Stephanus Haworth Beginning at 2 white Oaks &amp; a black oak in a hollow on the East Side of Smiths Creek Corner to Stephanus running thence with his line N 41 W 40 poles to a black Oak thence N 51 E 10 poles to a black Walnut on the Creek thence N 28 W 100 poles Crossing the Creek to a white Oak &amp; pine thence N 61 E 240 poles to 2 white Oaks thence S 29 E 20 poles to the Creek thence S 29 E 80 poles to Daniel James Branch thence S 29 E 40 poles to a pine on the Eastside the (?said) branch thence S 60 W 240 poles to the Beginning.</a:t>
            </a:r>
          </a:p>
        </p:txBody>
      </p:sp>
      <p:sp>
        <p:nvSpPr>
          <p:cNvPr id="5" name="Rectangle: Rounded Corners 4">
            <a:extLst>
              <a:ext uri="{FF2B5EF4-FFF2-40B4-BE49-F238E27FC236}">
                <a16:creationId xmlns:a16="http://schemas.microsoft.com/office/drawing/2014/main" id="{D1AA615B-42DD-44E8-AE20-ACD9C380832E}"/>
              </a:ext>
            </a:extLst>
          </p:cNvPr>
          <p:cNvSpPr/>
          <p:nvPr/>
        </p:nvSpPr>
        <p:spPr>
          <a:xfrm rot="19830195">
            <a:off x="8843947" y="2581307"/>
            <a:ext cx="3087641" cy="2456559"/>
          </a:xfrm>
          <a:prstGeom prst="roundRect">
            <a:avLst/>
          </a:prstGeom>
          <a:solidFill>
            <a:schemeClr val="accent1">
              <a:alpha val="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BB23AD8-1728-4F19-9C0D-DE34D3FA81B8}"/>
              </a:ext>
            </a:extLst>
          </p:cNvPr>
          <p:cNvSpPr txBox="1"/>
          <p:nvPr/>
        </p:nvSpPr>
        <p:spPr>
          <a:xfrm rot="18876672">
            <a:off x="9184977" y="5438494"/>
            <a:ext cx="1297301" cy="276999"/>
          </a:xfrm>
          <a:prstGeom prst="rect">
            <a:avLst/>
          </a:prstGeom>
          <a:noFill/>
        </p:spPr>
        <p:txBody>
          <a:bodyPr wrap="square" rtlCol="0">
            <a:spAutoFit/>
          </a:bodyPr>
          <a:lstStyle/>
          <a:p>
            <a:r>
              <a:rPr lang="en-US" sz="1200" dirty="0"/>
              <a:t>11,688</a:t>
            </a:r>
            <a:r>
              <a:rPr lang="en-US" sz="1200" b="1" dirty="0"/>
              <a:t> </a:t>
            </a:r>
            <a:r>
              <a:rPr lang="en-US" sz="1200" dirty="0"/>
              <a:t>feet</a:t>
            </a:r>
          </a:p>
        </p:txBody>
      </p:sp>
      <p:cxnSp>
        <p:nvCxnSpPr>
          <p:cNvPr id="7" name="Straight Connector 6">
            <a:extLst>
              <a:ext uri="{FF2B5EF4-FFF2-40B4-BE49-F238E27FC236}">
                <a16:creationId xmlns:a16="http://schemas.microsoft.com/office/drawing/2014/main" id="{04C47111-CFDF-48C7-B99D-30689712CBE4}"/>
              </a:ext>
            </a:extLst>
          </p:cNvPr>
          <p:cNvCxnSpPr>
            <a:cxnSpLocks/>
            <a:stCxn id="3" idx="1"/>
          </p:cNvCxnSpPr>
          <p:nvPr/>
        </p:nvCxnSpPr>
        <p:spPr>
          <a:xfrm flipH="1">
            <a:off x="8624766" y="6038761"/>
            <a:ext cx="753320" cy="675906"/>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270A80D-C26E-4EFC-8F9E-2C9A65941346}"/>
              </a:ext>
            </a:extLst>
          </p:cNvPr>
          <p:cNvCxnSpPr>
            <a:cxnSpLocks/>
          </p:cNvCxnSpPr>
          <p:nvPr/>
        </p:nvCxnSpPr>
        <p:spPr>
          <a:xfrm flipH="1">
            <a:off x="9990124" y="2738303"/>
            <a:ext cx="2500758" cy="2704774"/>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ABCA5E5-6BC7-42B1-B96A-8152F2952285}"/>
              </a:ext>
            </a:extLst>
          </p:cNvPr>
          <p:cNvSpPr txBox="1"/>
          <p:nvPr/>
        </p:nvSpPr>
        <p:spPr>
          <a:xfrm>
            <a:off x="1712069" y="6438857"/>
            <a:ext cx="1634246" cy="369332"/>
          </a:xfrm>
          <a:prstGeom prst="rect">
            <a:avLst/>
          </a:prstGeom>
          <a:noFill/>
        </p:spPr>
        <p:txBody>
          <a:bodyPr wrap="square" rtlCol="0">
            <a:spAutoFit/>
          </a:bodyPr>
          <a:lstStyle/>
          <a:p>
            <a:r>
              <a:rPr lang="en-US" dirty="0">
                <a:solidFill>
                  <a:schemeClr val="bg1"/>
                </a:solidFill>
              </a:rPr>
              <a:t>SQF, Pg. 3032</a:t>
            </a:r>
          </a:p>
        </p:txBody>
      </p:sp>
      <p:sp>
        <p:nvSpPr>
          <p:cNvPr id="10" name="TextBox 9">
            <a:extLst>
              <a:ext uri="{FF2B5EF4-FFF2-40B4-BE49-F238E27FC236}">
                <a16:creationId xmlns:a16="http://schemas.microsoft.com/office/drawing/2014/main" id="{1C3BF662-7DE6-49F9-9BA0-482978F77496}"/>
              </a:ext>
            </a:extLst>
          </p:cNvPr>
          <p:cNvSpPr txBox="1"/>
          <p:nvPr/>
        </p:nvSpPr>
        <p:spPr>
          <a:xfrm>
            <a:off x="8624766" y="6424032"/>
            <a:ext cx="1560094" cy="369332"/>
          </a:xfrm>
          <a:prstGeom prst="rect">
            <a:avLst/>
          </a:prstGeom>
          <a:noFill/>
        </p:spPr>
        <p:txBody>
          <a:bodyPr wrap="square" rtlCol="0">
            <a:spAutoFit/>
          </a:bodyPr>
          <a:lstStyle/>
          <a:p>
            <a:r>
              <a:rPr lang="en-US" dirty="0"/>
              <a:t>SQF, Pg. 3034</a:t>
            </a:r>
          </a:p>
        </p:txBody>
      </p:sp>
    </p:spTree>
    <p:extLst>
      <p:ext uri="{BB962C8B-B14F-4D97-AF65-F5344CB8AC3E}">
        <p14:creationId xmlns:p14="http://schemas.microsoft.com/office/powerpoint/2010/main" val="3525649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DCDB9-8EBE-483A-9E16-CCC4075156C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FD24E77-A039-4671-9CBD-75A76C402E9A}"/>
              </a:ext>
            </a:extLst>
          </p:cNvPr>
          <p:cNvPicPr>
            <a:picLocks noGrp="1" noChangeAspect="1"/>
          </p:cNvPicPr>
          <p:nvPr>
            <p:ph idx="1"/>
          </p:nvPr>
        </p:nvPicPr>
        <p:blipFill>
          <a:blip r:embed="rId4"/>
          <a:stretch>
            <a:fillRect/>
          </a:stretch>
        </p:blipFill>
        <p:spPr>
          <a:xfrm>
            <a:off x="3514754" y="0"/>
            <a:ext cx="8712832" cy="6858000"/>
          </a:xfrm>
        </p:spPr>
      </p:pic>
      <p:sp>
        <p:nvSpPr>
          <p:cNvPr id="7" name="Arrow: Left-Right 6">
            <a:extLst>
              <a:ext uri="{FF2B5EF4-FFF2-40B4-BE49-F238E27FC236}">
                <a16:creationId xmlns:a16="http://schemas.microsoft.com/office/drawing/2014/main" id="{852F9538-E367-46A6-AD9E-9D512BF496E9}"/>
              </a:ext>
            </a:extLst>
          </p:cNvPr>
          <p:cNvSpPr/>
          <p:nvPr/>
        </p:nvSpPr>
        <p:spPr>
          <a:xfrm rot="18240003">
            <a:off x="6793497" y="4866825"/>
            <a:ext cx="3009900" cy="57054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BFDAEFD-5186-4E7B-B6EE-AD9A3948E19F}"/>
              </a:ext>
            </a:extLst>
          </p:cNvPr>
          <p:cNvSpPr txBox="1"/>
          <p:nvPr/>
        </p:nvSpPr>
        <p:spPr>
          <a:xfrm rot="18189527">
            <a:off x="7702125" y="4810125"/>
            <a:ext cx="1428750" cy="369332"/>
          </a:xfrm>
          <a:prstGeom prst="rect">
            <a:avLst/>
          </a:prstGeom>
          <a:noFill/>
        </p:spPr>
        <p:txBody>
          <a:bodyPr wrap="square" rtlCol="0">
            <a:spAutoFit/>
          </a:bodyPr>
          <a:lstStyle/>
          <a:p>
            <a:r>
              <a:rPr lang="en-US" dirty="0">
                <a:solidFill>
                  <a:schemeClr val="bg1"/>
                </a:solidFill>
              </a:rPr>
              <a:t>Smith Creek</a:t>
            </a:r>
          </a:p>
        </p:txBody>
      </p:sp>
      <p:sp>
        <p:nvSpPr>
          <p:cNvPr id="8" name="TextBox 7">
            <a:extLst>
              <a:ext uri="{FF2B5EF4-FFF2-40B4-BE49-F238E27FC236}">
                <a16:creationId xmlns:a16="http://schemas.microsoft.com/office/drawing/2014/main" id="{F63F31F1-6195-4751-BB01-ECB28A670D41}"/>
              </a:ext>
            </a:extLst>
          </p:cNvPr>
          <p:cNvSpPr txBox="1"/>
          <p:nvPr/>
        </p:nvSpPr>
        <p:spPr>
          <a:xfrm>
            <a:off x="559755" y="365125"/>
            <a:ext cx="2771775" cy="3416320"/>
          </a:xfrm>
          <a:prstGeom prst="rect">
            <a:avLst/>
          </a:prstGeom>
          <a:noFill/>
        </p:spPr>
        <p:txBody>
          <a:bodyPr wrap="square" rtlCol="0">
            <a:spAutoFit/>
          </a:bodyPr>
          <a:lstStyle/>
          <a:p>
            <a:r>
              <a:rPr lang="en-US" sz="3600" b="1" dirty="0">
                <a:solidFill>
                  <a:schemeClr val="bg1"/>
                </a:solidFill>
              </a:rPr>
              <a:t>Size of Stephanus, Absalom, and Robert Scarborough Properties</a:t>
            </a:r>
          </a:p>
        </p:txBody>
      </p:sp>
      <p:sp>
        <p:nvSpPr>
          <p:cNvPr id="9" name="Arrow: Right 8">
            <a:extLst>
              <a:ext uri="{FF2B5EF4-FFF2-40B4-BE49-F238E27FC236}">
                <a16:creationId xmlns:a16="http://schemas.microsoft.com/office/drawing/2014/main" id="{5A59ED74-2BD9-4F3A-A49C-5C319CBF635E}"/>
              </a:ext>
            </a:extLst>
          </p:cNvPr>
          <p:cNvSpPr/>
          <p:nvPr/>
        </p:nvSpPr>
        <p:spPr>
          <a:xfrm rot="16200000">
            <a:off x="10956471" y="1639061"/>
            <a:ext cx="1632857" cy="410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F0F7D7A-4A7B-435B-8CA9-30F6A577EC5F}"/>
              </a:ext>
            </a:extLst>
          </p:cNvPr>
          <p:cNvSpPr txBox="1"/>
          <p:nvPr/>
        </p:nvSpPr>
        <p:spPr>
          <a:xfrm>
            <a:off x="11632245" y="1321356"/>
            <a:ext cx="167951" cy="369332"/>
          </a:xfrm>
          <a:prstGeom prst="rect">
            <a:avLst/>
          </a:prstGeom>
          <a:noFill/>
        </p:spPr>
        <p:txBody>
          <a:bodyPr wrap="square" rtlCol="0">
            <a:spAutoFit/>
          </a:bodyPr>
          <a:lstStyle/>
          <a:p>
            <a:r>
              <a:rPr lang="en-US" b="1" dirty="0">
                <a:solidFill>
                  <a:schemeClr val="bg1">
                    <a:lumMod val="95000"/>
                  </a:schemeClr>
                </a:solidFill>
              </a:rPr>
              <a:t>N</a:t>
            </a:r>
          </a:p>
        </p:txBody>
      </p:sp>
      <p:sp>
        <p:nvSpPr>
          <p:cNvPr id="3" name="TextBox 2">
            <a:extLst>
              <a:ext uri="{FF2B5EF4-FFF2-40B4-BE49-F238E27FC236}">
                <a16:creationId xmlns:a16="http://schemas.microsoft.com/office/drawing/2014/main" id="{117D2FF0-02E2-42E7-BEA8-7CE295D7C139}"/>
              </a:ext>
            </a:extLst>
          </p:cNvPr>
          <p:cNvSpPr txBox="1"/>
          <p:nvPr/>
        </p:nvSpPr>
        <p:spPr>
          <a:xfrm>
            <a:off x="638309" y="4493512"/>
            <a:ext cx="2389909" cy="1200329"/>
          </a:xfrm>
          <a:prstGeom prst="rect">
            <a:avLst/>
          </a:prstGeom>
          <a:noFill/>
        </p:spPr>
        <p:txBody>
          <a:bodyPr wrap="square" rtlCol="0">
            <a:spAutoFit/>
          </a:bodyPr>
          <a:lstStyle/>
          <a:p>
            <a:r>
              <a:rPr lang="en-US" sz="3600" b="1" dirty="0">
                <a:solidFill>
                  <a:schemeClr val="bg1">
                    <a:lumMod val="95000"/>
                  </a:schemeClr>
                </a:solidFill>
              </a:rPr>
              <a:t>Smith’s Creek</a:t>
            </a:r>
          </a:p>
        </p:txBody>
      </p:sp>
    </p:spTree>
    <p:extLst>
      <p:ext uri="{BB962C8B-B14F-4D97-AF65-F5344CB8AC3E}">
        <p14:creationId xmlns:p14="http://schemas.microsoft.com/office/powerpoint/2010/main" val="1099577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31E331-0C12-426D-A3FF-4DB9E8070060}"/>
              </a:ext>
            </a:extLst>
          </p:cNvPr>
          <p:cNvSpPr txBox="1"/>
          <p:nvPr/>
        </p:nvSpPr>
        <p:spPr>
          <a:xfrm>
            <a:off x="1381213" y="517598"/>
            <a:ext cx="8957387" cy="6170920"/>
          </a:xfrm>
          <a:prstGeom prst="rect">
            <a:avLst/>
          </a:prstGeom>
          <a:noFill/>
        </p:spPr>
        <p:txBody>
          <a:bodyPr wrap="square">
            <a:spAutoFit/>
          </a:bodyPr>
          <a:lstStyle/>
          <a:p>
            <a:pPr marL="571500" marR="0">
              <a:spcBef>
                <a:spcPts val="0"/>
              </a:spcBef>
              <a:spcAft>
                <a:spcPts val="0"/>
              </a:spcAft>
              <a:tabLst>
                <a:tab pos="5943600" algn="r"/>
              </a:tabLst>
            </a:pP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 George Haworth	                                                            1674</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a:spcBef>
                <a:spcPts val="0"/>
              </a:spcBef>
              <a:spcAft>
                <a:spcPts val="600"/>
              </a:spcAft>
              <a:tabLst>
                <a:tab pos="5943600" algn="r"/>
              </a:tabLst>
            </a:pP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Sarah Scarborough 	                                                      1694</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685800" marR="0">
              <a:spcBef>
                <a:spcPts val="0"/>
              </a:spcBef>
              <a:spcAft>
                <a:spcPts val="0"/>
              </a:spcAft>
              <a:tabLst>
                <a:tab pos="5943600" algn="r"/>
              </a:tabLst>
            </a:pP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2. Absalom Haworth	                                                  1716</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a:spcAft>
                <a:spcPts val="600"/>
              </a:spcAft>
              <a:tabLst>
                <a:tab pos="5943600" algn="r"/>
              </a:tabLst>
            </a:pPr>
            <a:r>
              <a:rPr lang="en-US" sz="2000" b="1" dirty="0">
                <a:solidFill>
                  <a:schemeClr val="bg1"/>
                </a:solidFill>
                <a:latin typeface="Times New Roman" panose="02020603050405020304" pitchFamily="18" charset="0"/>
                <a:cs typeface="Times New Roman" panose="02020603050405020304" pitchFamily="18" charset="0"/>
              </a:rPr>
              <a:t>          Elizabeth E. Payne	                                                 05 Dec 1724</a:t>
            </a:r>
          </a:p>
          <a:p>
            <a:pPr marL="800100" marR="0">
              <a:spcBef>
                <a:spcPts val="0"/>
              </a:spcBef>
              <a:spcAft>
                <a:spcPts val="0"/>
              </a:spcAft>
              <a:tabLst>
                <a:tab pos="5943600" algn="r"/>
              </a:tabLst>
            </a:pP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3. Nathaniel Haworth	                                        1740</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a:spcBef>
                <a:spcPts val="0"/>
              </a:spcBef>
              <a:spcAft>
                <a:spcPts val="600"/>
              </a:spcAft>
              <a:tabLst>
                <a:tab pos="5943600" algn="r"/>
              </a:tabLst>
            </a:pPr>
            <a:r>
              <a:rPr lang="en-US" sz="2000" b="1" dirty="0">
                <a:solidFill>
                  <a:schemeClr val="bg1"/>
                </a:solidFill>
                <a:latin typeface="Times New Roman" panose="02020603050405020304" pitchFamily="18" charset="0"/>
                <a:cs typeface="Times New Roman" panose="02020603050405020304" pitchFamily="18" charset="0"/>
              </a:rPr>
              <a:t>                   Hannah Barrett	</a:t>
            </a:r>
          </a:p>
          <a:p>
            <a:pPr marL="914400" marR="0">
              <a:spcBef>
                <a:spcPts val="0"/>
              </a:spcBef>
              <a:spcAft>
                <a:spcPts val="0"/>
              </a:spcAft>
              <a:tabLst>
                <a:tab pos="5943600" algn="r"/>
              </a:tabLst>
            </a:pP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4. James Wade Haworth	                             06 Feb 1775</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a:spcAft>
                <a:spcPts val="600"/>
              </a:spcAft>
              <a:tabLst>
                <a:tab pos="5943600" algn="r"/>
              </a:tabLst>
            </a:pPr>
            <a:r>
              <a:rPr lang="en-US" sz="2000" b="1" dirty="0">
                <a:solidFill>
                  <a:schemeClr val="bg1"/>
                </a:solidFill>
                <a:latin typeface="Times New Roman" panose="02020603050405020304" pitchFamily="18" charset="0"/>
                <a:cs typeface="Times New Roman" panose="02020603050405020304" pitchFamily="18" charset="0"/>
              </a:rPr>
              <a:t>                          Anna Emily Coppock	                              29 Mar 1781</a:t>
            </a:r>
          </a:p>
          <a:p>
            <a:pPr marL="1028700" marR="0">
              <a:spcBef>
                <a:spcPts val="0"/>
              </a:spcBef>
              <a:spcAft>
                <a:spcPts val="0"/>
              </a:spcAft>
              <a:tabLst>
                <a:tab pos="5943600" algn="r"/>
              </a:tabLst>
            </a:pP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5. Joseph C. Haworth	                           07 Jul 1817</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a:spcBef>
                <a:spcPts val="0"/>
              </a:spcBef>
              <a:spcAft>
                <a:spcPts val="600"/>
              </a:spcAft>
              <a:tabLst>
                <a:tab pos="5943600" algn="r"/>
              </a:tabLst>
            </a:pPr>
            <a:r>
              <a:rPr lang="en-US" sz="2000" b="1" dirty="0">
                <a:solidFill>
                  <a:schemeClr val="bg1"/>
                </a:solidFill>
                <a:latin typeface="Times New Roman" panose="02020603050405020304" pitchFamily="18" charset="0"/>
                <a:cs typeface="Times New Roman" panose="02020603050405020304" pitchFamily="18" charset="0"/>
              </a:rPr>
              <a:t>                                 Elizabeth </a:t>
            </a:r>
            <a:r>
              <a:rPr lang="en-US" sz="2000" b="1" dirty="0" err="1">
                <a:solidFill>
                  <a:schemeClr val="bg1"/>
                </a:solidFill>
                <a:latin typeface="Times New Roman" panose="02020603050405020304" pitchFamily="18" charset="0"/>
                <a:cs typeface="Times New Roman" panose="02020603050405020304" pitchFamily="18" charset="0"/>
              </a:rPr>
              <a:t>Coate</a:t>
            </a:r>
            <a:r>
              <a:rPr lang="en-US" sz="2000" b="1" dirty="0">
                <a:solidFill>
                  <a:schemeClr val="bg1"/>
                </a:solidFill>
                <a:latin typeface="Times New Roman" panose="02020603050405020304" pitchFamily="18" charset="0"/>
                <a:cs typeface="Times New Roman" panose="02020603050405020304" pitchFamily="18" charset="0"/>
              </a:rPr>
              <a:t>	                                18 Sep 1812</a:t>
            </a:r>
          </a:p>
          <a:p>
            <a:pPr marL="1143000" marR="0">
              <a:spcBef>
                <a:spcPts val="0"/>
              </a:spcBef>
              <a:spcAft>
                <a:spcPts val="0"/>
              </a:spcAft>
              <a:tabLst>
                <a:tab pos="5943600" algn="r"/>
              </a:tabLst>
            </a:pP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6. Allen Haworth	                            13 Dec 1837</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a:spcAft>
                <a:spcPts val="600"/>
              </a:spcAft>
              <a:tabLst>
                <a:tab pos="5943600" algn="r"/>
              </a:tabLst>
            </a:pPr>
            <a:r>
              <a:rPr lang="en-US" sz="2000" b="1" dirty="0">
                <a:solidFill>
                  <a:schemeClr val="bg1"/>
                </a:solidFill>
                <a:latin typeface="Times New Roman" panose="02020603050405020304" pitchFamily="18" charset="0"/>
                <a:cs typeface="Times New Roman" panose="02020603050405020304" pitchFamily="18" charset="0"/>
              </a:rPr>
              <a:t>                                       Harriett </a:t>
            </a:r>
            <a:r>
              <a:rPr lang="en-US" sz="2000" b="1" dirty="0" err="1">
                <a:solidFill>
                  <a:schemeClr val="bg1"/>
                </a:solidFill>
                <a:latin typeface="Times New Roman" panose="02020603050405020304" pitchFamily="18" charset="0"/>
                <a:cs typeface="Times New Roman" panose="02020603050405020304" pitchFamily="18" charset="0"/>
              </a:rPr>
              <a:t>Stumppf</a:t>
            </a:r>
            <a:r>
              <a:rPr lang="en-US" sz="2000" b="1" dirty="0">
                <a:solidFill>
                  <a:schemeClr val="bg1"/>
                </a:solidFill>
                <a:latin typeface="Times New Roman" panose="02020603050405020304" pitchFamily="18" charset="0"/>
                <a:cs typeface="Times New Roman" panose="02020603050405020304" pitchFamily="18" charset="0"/>
              </a:rPr>
              <a:t>	                        11 Dec 1845</a:t>
            </a:r>
          </a:p>
          <a:p>
            <a:pPr marL="1257300" marR="0">
              <a:spcBef>
                <a:spcPts val="0"/>
              </a:spcBef>
              <a:spcAft>
                <a:spcPts val="0"/>
              </a:spcAft>
              <a:tabLst>
                <a:tab pos="5943600" algn="r"/>
              </a:tabLst>
            </a:pP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7. Henry Haworth	                     17 Mar 1867</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742950" marR="0">
              <a:spcBef>
                <a:spcPts val="0"/>
              </a:spcBef>
              <a:spcAft>
                <a:spcPts val="600"/>
              </a:spcAft>
              <a:tabLst>
                <a:tab pos="5943600" algn="r"/>
              </a:tabLst>
            </a:pPr>
            <a:r>
              <a:rPr lang="en-US" sz="2000" b="1" dirty="0">
                <a:solidFill>
                  <a:schemeClr val="bg1"/>
                </a:solidFill>
                <a:latin typeface="Times New Roman" panose="02020603050405020304" pitchFamily="18" charset="0"/>
                <a:cs typeface="Times New Roman" panose="02020603050405020304" pitchFamily="18" charset="0"/>
              </a:rPr>
              <a:t>                                              Edna Earl </a:t>
            </a:r>
            <a:r>
              <a:rPr lang="en-US" sz="2000" b="1" dirty="0" err="1">
                <a:solidFill>
                  <a:schemeClr val="bg1"/>
                </a:solidFill>
                <a:latin typeface="Times New Roman" panose="02020603050405020304" pitchFamily="18" charset="0"/>
                <a:cs typeface="Times New Roman" panose="02020603050405020304" pitchFamily="18" charset="0"/>
              </a:rPr>
              <a:t>DeJamatt</a:t>
            </a:r>
            <a:r>
              <a:rPr lang="en-US" sz="2000" b="1" dirty="0">
                <a:solidFill>
                  <a:schemeClr val="bg1"/>
                </a:solidFill>
                <a:latin typeface="Times New Roman" panose="02020603050405020304" pitchFamily="18" charset="0"/>
                <a:cs typeface="Times New Roman" panose="02020603050405020304" pitchFamily="18" charset="0"/>
              </a:rPr>
              <a:t> 	    17 May 1871</a:t>
            </a:r>
          </a:p>
          <a:p>
            <a:pPr marL="1485900" marR="0">
              <a:spcBef>
                <a:spcPts val="0"/>
              </a:spcBef>
              <a:spcAft>
                <a:spcPts val="0"/>
              </a:spcAft>
              <a:tabLst>
                <a:tab pos="5943600" algn="r"/>
              </a:tabLst>
            </a:pP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8. Allen Haworth	                25 Sep 1904</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1714500" marR="0">
              <a:spcBef>
                <a:spcPts val="0"/>
              </a:spcBef>
              <a:spcAft>
                <a:spcPts val="0"/>
              </a:spcAft>
              <a:tabLst>
                <a:tab pos="5943600" algn="r"/>
              </a:tabLst>
            </a:pP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Alice Ada Morehouse	    21 Jul 1910</a:t>
            </a:r>
          </a:p>
          <a:p>
            <a:pPr marL="1714500" marR="0">
              <a:spcBef>
                <a:spcPts val="0"/>
              </a:spcBef>
              <a:spcAft>
                <a:spcPts val="0"/>
              </a:spcAft>
              <a:tabLst>
                <a:tab pos="5943600" algn="r"/>
              </a:tabLst>
            </a:pPr>
            <a:r>
              <a:rPr lang="en-US" sz="2000" b="1" dirty="0">
                <a:solidFill>
                  <a:schemeClr val="bg1"/>
                </a:solidFill>
                <a:latin typeface="Times New Roman" panose="02020603050405020304" pitchFamily="18" charset="0"/>
                <a:cs typeface="Times New Roman" panose="02020603050405020304" pitchFamily="18" charset="0"/>
              </a:rPr>
              <a:t>                                     9. Wendell L. Haworth  07 Oct 1940</a:t>
            </a:r>
          </a:p>
          <a:p>
            <a:pPr marL="1714500" marR="0">
              <a:spcBef>
                <a:spcPts val="0"/>
              </a:spcBef>
              <a:spcAft>
                <a:spcPts val="0"/>
              </a:spcAft>
              <a:tabLst>
                <a:tab pos="5943600" algn="r"/>
              </a:tabLst>
            </a:pPr>
            <a:r>
              <a:rPr lang="en-US" sz="2000" b="1" dirty="0">
                <a:solidFill>
                  <a:schemeClr val="bg1"/>
                </a:solidFill>
                <a:latin typeface="Times New Roman" panose="02020603050405020304" pitchFamily="18" charset="0"/>
                <a:cs typeface="Times New Roman" panose="02020603050405020304" pitchFamily="18" charset="0"/>
              </a:rPr>
              <a:t>                                          Judith A. Auvil	    15 Jan 1940</a:t>
            </a:r>
            <a:endParaRPr lang="en-US" sz="2000" dirty="0">
              <a:solidFill>
                <a:schemeClr val="bg1"/>
              </a:solidFill>
            </a:endParaRPr>
          </a:p>
        </p:txBody>
      </p:sp>
    </p:spTree>
    <p:extLst>
      <p:ext uri="{BB962C8B-B14F-4D97-AF65-F5344CB8AC3E}">
        <p14:creationId xmlns:p14="http://schemas.microsoft.com/office/powerpoint/2010/main" val="1864441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2AF9A3-FC92-4361-A08B-D344733F9940}"/>
              </a:ext>
            </a:extLst>
          </p:cNvPr>
          <p:cNvSpPr txBox="1"/>
          <p:nvPr/>
        </p:nvSpPr>
        <p:spPr>
          <a:xfrm>
            <a:off x="1017037" y="681135"/>
            <a:ext cx="10562253" cy="5539978"/>
          </a:xfrm>
          <a:prstGeom prst="rect">
            <a:avLst/>
          </a:prstGeom>
          <a:noFill/>
        </p:spPr>
        <p:txBody>
          <a:bodyPr wrap="square">
            <a:spAutoFit/>
          </a:bodyPr>
          <a:lstStyle/>
          <a:p>
            <a:pPr marL="0" marR="0" indent="457200">
              <a:spcBef>
                <a:spcPts val="0"/>
              </a:spcBef>
              <a:spcAft>
                <a:spcPts val="600"/>
              </a:spcAft>
            </a:pPr>
            <a:r>
              <a:rPr lang="en-US" sz="32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Families are…..One of God’s greatest treasures and the embodiment of all that is important in life.</a:t>
            </a:r>
            <a:endParaRPr lang="en-US" sz="3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indent="457200">
              <a:spcAft>
                <a:spcPts val="600"/>
              </a:spcAft>
            </a:pPr>
            <a:r>
              <a:rPr lang="en-US" sz="3200" b="1" dirty="0">
                <a:solidFill>
                  <a:srgbClr val="FFFF00"/>
                </a:solidFill>
                <a:latin typeface="Times New Roman" panose="02020603050405020304" pitchFamily="18" charset="0"/>
                <a:cs typeface="Times New Roman" panose="02020603050405020304" pitchFamily="18" charset="0"/>
              </a:rPr>
              <a:t>Families are a refuge in good times and bad, a warm place of peace where acceptance reigns.</a:t>
            </a:r>
          </a:p>
          <a:p>
            <a:pPr indent="457200">
              <a:spcAft>
                <a:spcPts val="600"/>
              </a:spcAft>
            </a:pPr>
            <a:r>
              <a:rPr lang="en-US" sz="3200" b="1" dirty="0">
                <a:solidFill>
                  <a:srgbClr val="FFFF00"/>
                </a:solidFill>
                <a:latin typeface="Times New Roman" panose="02020603050405020304" pitchFamily="18" charset="0"/>
                <a:cs typeface="Times New Roman" panose="02020603050405020304" pitchFamily="18" charset="0"/>
              </a:rPr>
              <a:t>It matters not what you do or where you are, one thing you never doubt is your family. The members are always there, arms ready to embrace with healing hugs, and hearts with unconditional Love to share.</a:t>
            </a:r>
          </a:p>
          <a:p>
            <a:pPr indent="457200">
              <a:spcAft>
                <a:spcPts val="600"/>
              </a:spcAft>
            </a:pPr>
            <a:r>
              <a:rPr lang="en-US" sz="3200" b="1" dirty="0">
                <a:solidFill>
                  <a:srgbClr val="FFFF00"/>
                </a:solidFill>
                <a:latin typeface="Times New Roman" panose="02020603050405020304" pitchFamily="18" charset="0"/>
                <a:cs typeface="Times New Roman" panose="02020603050405020304" pitchFamily="18" charset="0"/>
              </a:rPr>
              <a:t>A family is a gift that is never completely unwrapped, it is a present for which each member is eternally thankful.</a:t>
            </a:r>
          </a:p>
          <a:p>
            <a:pPr indent="457200">
              <a:spcAft>
                <a:spcPts val="600"/>
              </a:spcAft>
            </a:pPr>
            <a:r>
              <a:rPr lang="en-US" sz="1400" b="1" dirty="0">
                <a:solidFill>
                  <a:srgbClr val="FFFF00"/>
                </a:solidFill>
                <a:latin typeface="Times New Roman" panose="02020603050405020304" pitchFamily="18" charset="0"/>
                <a:cs typeface="Times New Roman" panose="02020603050405020304" pitchFamily="18" charset="0"/>
              </a:rPr>
              <a:t>(Author Unknown)</a:t>
            </a:r>
          </a:p>
        </p:txBody>
      </p:sp>
    </p:spTree>
    <p:extLst>
      <p:ext uri="{BB962C8B-B14F-4D97-AF65-F5344CB8AC3E}">
        <p14:creationId xmlns:p14="http://schemas.microsoft.com/office/powerpoint/2010/main" val="2436230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350FA-D732-4F3C-955F-ED6D9ACFD54E}"/>
              </a:ext>
            </a:extLst>
          </p:cNvPr>
          <p:cNvSpPr>
            <a:spLocks noGrp="1"/>
          </p:cNvSpPr>
          <p:nvPr>
            <p:ph type="title"/>
          </p:nvPr>
        </p:nvSpPr>
        <p:spPr/>
        <p:txBody>
          <a:bodyPr/>
          <a:lstStyle/>
          <a:p>
            <a:r>
              <a:rPr lang="en-US" sz="4400" b="1" u="sng" dirty="0">
                <a:solidFill>
                  <a:srgbClr val="FFFF00"/>
                </a:solidFill>
                <a:latin typeface="Old English Text MT" panose="03040902040508030806" pitchFamily="66" charset="0"/>
                <a:ea typeface="+mn-ea"/>
                <a:cs typeface="+mn-cs"/>
              </a:rPr>
              <a:t>Absalom Haworth – Research Limitations:</a:t>
            </a:r>
            <a:endParaRPr lang="en-US" dirty="0"/>
          </a:p>
        </p:txBody>
      </p:sp>
      <p:sp>
        <p:nvSpPr>
          <p:cNvPr id="3" name="Content Placeholder 2">
            <a:extLst>
              <a:ext uri="{FF2B5EF4-FFF2-40B4-BE49-F238E27FC236}">
                <a16:creationId xmlns:a16="http://schemas.microsoft.com/office/drawing/2014/main" id="{5AB30CBB-4D6D-4E10-A63F-DC00619721A3}"/>
              </a:ext>
            </a:extLst>
          </p:cNvPr>
          <p:cNvSpPr>
            <a:spLocks noGrp="1"/>
          </p:cNvSpPr>
          <p:nvPr>
            <p:ph idx="1"/>
          </p:nvPr>
        </p:nvSpPr>
        <p:spPr/>
        <p:txBody>
          <a:bodyPr>
            <a:normAutofit lnSpcReduction="10000"/>
          </a:bodyPr>
          <a:lstStyle/>
          <a:p>
            <a:pPr marL="0" indent="0">
              <a:buNone/>
            </a:pPr>
            <a:r>
              <a:rPr lang="en-US" b="0" i="0" dirty="0">
                <a:solidFill>
                  <a:schemeClr val="bg1">
                    <a:lumMod val="95000"/>
                  </a:schemeClr>
                </a:solidFill>
                <a:effectLst/>
                <a:latin typeface="Georgia" panose="02040502050405020303" pitchFamily="18" charset="0"/>
              </a:rPr>
              <a:t>“In 1757, the Hopewell meeting house burned and the early records were lost.”</a:t>
            </a:r>
          </a:p>
          <a:p>
            <a:pPr marL="0" indent="0">
              <a:buNone/>
            </a:pPr>
            <a:r>
              <a:rPr lang="en-US" sz="1800" dirty="0">
                <a:solidFill>
                  <a:schemeClr val="bg1">
                    <a:lumMod val="95000"/>
                  </a:schemeClr>
                </a:solidFill>
                <a:hlinkClick r:id="rId4">
                  <a:extLst>
                    <a:ext uri="{A12FA001-AC4F-418D-AE19-62706E023703}">
                      <ahyp:hlinkClr xmlns:ahyp="http://schemas.microsoft.com/office/drawing/2018/hyperlinkcolor" val="tx"/>
                    </a:ext>
                  </a:extLst>
                </a:hlinkClick>
              </a:rPr>
              <a:t>(Hopewell Friends Meeting in Frederick County (anamericanfamilyhistory.com)</a:t>
            </a:r>
            <a:endParaRPr lang="en-US" sz="1800" dirty="0">
              <a:solidFill>
                <a:schemeClr val="bg1">
                  <a:lumMod val="95000"/>
                </a:schemeClr>
              </a:solidFill>
            </a:endParaRPr>
          </a:p>
          <a:p>
            <a:pPr marL="0" indent="0">
              <a:buNone/>
            </a:pPr>
            <a:endParaRPr lang="en-US" sz="2400" dirty="0">
              <a:solidFill>
                <a:schemeClr val="bg1">
                  <a:lumMod val="95000"/>
                </a:schemeClr>
              </a:solidFill>
            </a:endParaRPr>
          </a:p>
          <a:p>
            <a:pPr marL="0" indent="0">
              <a:buNone/>
            </a:pPr>
            <a:r>
              <a:rPr lang="en-US" dirty="0">
                <a:solidFill>
                  <a:schemeClr val="bg1">
                    <a:lumMod val="95000"/>
                  </a:schemeClr>
                </a:solidFill>
              </a:rPr>
              <a:t>Swarthmore College, Swarthmore, PA – U.S. Quaker Meeting Records 1681- 1935, i.e.:</a:t>
            </a:r>
          </a:p>
          <a:p>
            <a:r>
              <a:rPr lang="en-US" sz="2400" dirty="0">
                <a:solidFill>
                  <a:schemeClr val="bg1">
                    <a:lumMod val="95000"/>
                  </a:schemeClr>
                </a:solidFill>
              </a:rPr>
              <a:t>Buckingham Monthly Meeting, PA</a:t>
            </a:r>
          </a:p>
          <a:p>
            <a:r>
              <a:rPr lang="en-US" sz="2400" dirty="0">
                <a:solidFill>
                  <a:schemeClr val="bg1">
                    <a:lumMod val="95000"/>
                  </a:schemeClr>
                </a:solidFill>
              </a:rPr>
              <a:t>Hopewell Monthly Meeting, VA</a:t>
            </a:r>
          </a:p>
          <a:p>
            <a:r>
              <a:rPr lang="en-US" sz="2400" dirty="0">
                <a:solidFill>
                  <a:schemeClr val="bg1">
                    <a:lumMod val="95000"/>
                  </a:schemeClr>
                </a:solidFill>
              </a:rPr>
              <a:t>New Garden Monthly Meeting, PA</a:t>
            </a:r>
          </a:p>
          <a:p>
            <a:r>
              <a:rPr lang="en-US" sz="2400" dirty="0">
                <a:solidFill>
                  <a:schemeClr val="bg1">
                    <a:lumMod val="95000"/>
                  </a:schemeClr>
                </a:solidFill>
              </a:rPr>
              <a:t>Nottingham Monthly Meeting, PA</a:t>
            </a:r>
            <a:endParaRPr lang="en-US" sz="3600" dirty="0">
              <a:solidFill>
                <a:schemeClr val="bg1">
                  <a:lumMod val="95000"/>
                </a:schemeClr>
              </a:solidFill>
            </a:endParaRPr>
          </a:p>
        </p:txBody>
      </p:sp>
    </p:spTree>
    <p:extLst>
      <p:ext uri="{BB962C8B-B14F-4D97-AF65-F5344CB8AC3E}">
        <p14:creationId xmlns:p14="http://schemas.microsoft.com/office/powerpoint/2010/main" val="192446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p:cTn id="1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605E7-6295-486D-AC85-53BF8278EDD7}"/>
              </a:ext>
            </a:extLst>
          </p:cNvPr>
          <p:cNvSpPr>
            <a:spLocks noGrp="1"/>
          </p:cNvSpPr>
          <p:nvPr>
            <p:ph type="title"/>
          </p:nvPr>
        </p:nvSpPr>
        <p:spPr/>
        <p:txBody>
          <a:bodyPr>
            <a:normAutofit/>
          </a:bodyPr>
          <a:lstStyle/>
          <a:p>
            <a:r>
              <a:rPr lang="en-US" sz="5400" b="1" u="sng" dirty="0">
                <a:solidFill>
                  <a:srgbClr val="FFFF00"/>
                </a:solidFill>
                <a:latin typeface="Old English Text MT" panose="03040902040508030806" pitchFamily="66" charset="0"/>
                <a:ea typeface="+mn-ea"/>
                <a:cs typeface="+mn-cs"/>
              </a:rPr>
              <a:t>Absalom Haworth – Birth:</a:t>
            </a:r>
            <a:endParaRPr lang="en-US" sz="5400" u="sng" dirty="0">
              <a:solidFill>
                <a:srgbClr val="FFFF00"/>
              </a:solidFill>
            </a:endParaRPr>
          </a:p>
        </p:txBody>
      </p:sp>
      <p:sp>
        <p:nvSpPr>
          <p:cNvPr id="3" name="Content Placeholder 2">
            <a:extLst>
              <a:ext uri="{FF2B5EF4-FFF2-40B4-BE49-F238E27FC236}">
                <a16:creationId xmlns:a16="http://schemas.microsoft.com/office/drawing/2014/main" id="{6FABD809-ED3D-4C82-839F-0881CC7DB7D7}"/>
              </a:ext>
            </a:extLst>
          </p:cNvPr>
          <p:cNvSpPr>
            <a:spLocks noGrp="1"/>
          </p:cNvSpPr>
          <p:nvPr>
            <p:ph idx="1"/>
          </p:nvPr>
        </p:nvSpPr>
        <p:spPr>
          <a:xfrm>
            <a:off x="838200" y="2234843"/>
            <a:ext cx="10515600" cy="4351338"/>
          </a:xfrm>
        </p:spPr>
        <p:txBody>
          <a:bodyPr anchor="ctr">
            <a:normAutofit fontScale="92500" lnSpcReduction="20000"/>
          </a:bodyPr>
          <a:lstStyle/>
          <a:p>
            <a:pPr>
              <a:spcBef>
                <a:spcPts val="0"/>
              </a:spcBef>
              <a:spcAft>
                <a:spcPts val="600"/>
              </a:spcAft>
              <a:tabLst>
                <a:tab pos="571500" algn="l"/>
              </a:tabLst>
            </a:pP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When:</a:t>
            </a:r>
          </a:p>
          <a:p>
            <a:pPr lvl="1">
              <a:spcBef>
                <a:spcPts val="0"/>
              </a:spcBef>
              <a:spcAft>
                <a:spcPts val="600"/>
              </a:spcAft>
              <a:tabLst>
                <a:tab pos="571500" algn="l"/>
              </a:tabLst>
            </a:pPr>
            <a:r>
              <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(SQF, Vol. 1; Pg. 12): “</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1716</a:t>
            </a:r>
            <a:r>
              <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lvl="1">
              <a:spcBef>
                <a:spcPts val="0"/>
              </a:spcBef>
              <a:spcAft>
                <a:spcPts val="600"/>
              </a:spcAft>
              <a:tabLst>
                <a:tab pos="571500" algn="l"/>
              </a:tabLst>
            </a:pPr>
            <a:r>
              <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(FSO; Coll; “Absalom”): “</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About 1716</a:t>
            </a:r>
            <a:r>
              <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lvl="1">
              <a:spcBef>
                <a:spcPts val="0"/>
              </a:spcBef>
              <a:spcAft>
                <a:spcPts val="600"/>
              </a:spcAft>
              <a:tabLst>
                <a:tab pos="571500" algn="l"/>
              </a:tabLst>
            </a:pPr>
            <a:r>
              <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(FSO; Person; Absalom Haworth): “</a:t>
            </a:r>
            <a:r>
              <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 April 1716</a:t>
            </a:r>
            <a:r>
              <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lvl="1">
              <a:spcBef>
                <a:spcPts val="0"/>
              </a:spcBef>
              <a:spcAft>
                <a:spcPts val="600"/>
              </a:spcAft>
              <a:tabLst>
                <a:tab pos="571500" algn="l"/>
              </a:tabLst>
            </a:pPr>
            <a:r>
              <a:rPr lang="en-US" sz="3200" b="1" dirty="0">
                <a:solidFill>
                  <a:schemeClr val="bg1"/>
                </a:solidFill>
                <a:latin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n-US" sz="3200" b="1" dirty="0" err="1">
                <a:solidFill>
                  <a:schemeClr val="bg1"/>
                </a:solidFill>
                <a:latin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rootsweb</a:t>
            </a:r>
            <a:r>
              <a:rPr lang="en-US" sz="3200" b="1" dirty="0">
                <a:solidFill>
                  <a:schemeClr val="bg1"/>
                </a:solidFill>
                <a:latin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a:t>
            </a:r>
            <a:r>
              <a:rPr lang="en-US" sz="3200" b="1" dirty="0">
                <a:solidFill>
                  <a:schemeClr val="bg1"/>
                </a:solidFill>
                <a:latin typeface="Calibri" panose="020F0502020204030204" pitchFamily="34" charset="0"/>
                <a:cs typeface="Times New Roman" panose="02020603050405020304" pitchFamily="18" charset="0"/>
              </a:rPr>
              <a:t>: “</a:t>
            </a:r>
            <a:r>
              <a:rPr lang="en-US" sz="3200" b="1" dirty="0">
                <a:solidFill>
                  <a:srgbClr val="FF0000"/>
                </a:solidFill>
                <a:latin typeface="Calibri" panose="020F0502020204030204" pitchFamily="34" charset="0"/>
                <a:cs typeface="Times New Roman" panose="02020603050405020304" pitchFamily="18" charset="0"/>
              </a:rPr>
              <a:t>1714</a:t>
            </a:r>
            <a:r>
              <a:rPr lang="en-US" sz="3200" b="1" dirty="0">
                <a:solidFill>
                  <a:schemeClr val="bg1"/>
                </a:solidFill>
                <a:latin typeface="Calibri" panose="020F0502020204030204" pitchFamily="34" charset="0"/>
                <a:cs typeface="Times New Roman" panose="02020603050405020304" pitchFamily="18" charset="0"/>
              </a:rPr>
              <a:t>”</a:t>
            </a:r>
          </a:p>
          <a:p>
            <a:pPr lvl="1">
              <a:spcBef>
                <a:spcPts val="0"/>
              </a:spcBef>
              <a:spcAft>
                <a:spcPts val="600"/>
              </a:spcAft>
              <a:tabLst>
                <a:tab pos="571500" algn="l"/>
              </a:tabLst>
            </a:pPr>
            <a:endParaRPr lang="en-US" sz="3200" b="1" dirty="0">
              <a:solidFill>
                <a:schemeClr val="bg1"/>
              </a:solidFill>
              <a:latin typeface="Calibri" panose="020F0502020204030204" pitchFamily="34" charset="0"/>
              <a:cs typeface="Times New Roman" panose="02020603050405020304" pitchFamily="18" charset="0"/>
            </a:endParaRPr>
          </a:p>
          <a:p>
            <a:pPr>
              <a:spcBef>
                <a:spcPts val="0"/>
              </a:spcBef>
              <a:spcAft>
                <a:spcPts val="600"/>
              </a:spcAft>
              <a:tabLst>
                <a:tab pos="571500" algn="l"/>
              </a:tabLst>
            </a:pP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Where:</a:t>
            </a:r>
          </a:p>
          <a:p>
            <a:pPr lvl="1">
              <a:spcBef>
                <a:spcPts val="0"/>
              </a:spcBef>
              <a:spcAft>
                <a:spcPts val="600"/>
              </a:spcAft>
              <a:tabLst>
                <a:tab pos="571500" algn="l"/>
              </a:tabLst>
            </a:pPr>
            <a:r>
              <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(SQF, Vol. 1; Pg. 12): “Solebury Township, Bucks County, PA”</a:t>
            </a:r>
          </a:p>
          <a:p>
            <a:pPr lvl="1">
              <a:spcBef>
                <a:spcPts val="0"/>
              </a:spcBef>
              <a:tabLst>
                <a:tab pos="571500" algn="l"/>
              </a:tabLst>
            </a:pPr>
            <a:r>
              <a:rPr lang="en-US"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(FSO; Coll; “Absalom”): “Solebury Township, Bucks County, Pennsylvania”</a:t>
            </a:r>
          </a:p>
          <a:p>
            <a:pPr>
              <a:spcBef>
                <a:spcPts val="0"/>
              </a:spcBef>
              <a:tabLst>
                <a:tab pos="571500" algn="l"/>
              </a:tabLst>
            </a:pPr>
            <a:endPar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7085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4" presetClass="emph" presetSubtype="0" fill="hold" nodeType="click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
                                            <p:txEl>
                                              <p:pRg st="1" end="1"/>
                                            </p:txEl>
                                          </p:spTgt>
                                        </p:tgtEl>
                                        <p:attrNameLst>
                                          <p:attrName>ppt_x</p:attrName>
                                          <p:attrName>ppt_y</p:attrName>
                                        </p:attrNameLst>
                                      </p:cBhvr>
                                    </p:animMotion>
                                    <p:animRot by="1500000">
                                      <p:cBhvr>
                                        <p:cTn id="13" dur="125" fill="hold">
                                          <p:stCondLst>
                                            <p:cond delay="0"/>
                                          </p:stCondLst>
                                        </p:cTn>
                                        <p:tgtEl>
                                          <p:spTgt spid="3">
                                            <p:txEl>
                                              <p:pRg st="1" end="1"/>
                                            </p:txEl>
                                          </p:spTgt>
                                        </p:tgtEl>
                                        <p:attrNameLst>
                                          <p:attrName>r</p:attrName>
                                        </p:attrNameLst>
                                      </p:cBhvr>
                                    </p:animRot>
                                    <p:animRot by="-1500000">
                                      <p:cBhvr>
                                        <p:cTn id="14" dur="125" fill="hold">
                                          <p:stCondLst>
                                            <p:cond delay="125"/>
                                          </p:stCondLst>
                                        </p:cTn>
                                        <p:tgtEl>
                                          <p:spTgt spid="3">
                                            <p:txEl>
                                              <p:pRg st="1" end="1"/>
                                            </p:txEl>
                                          </p:spTgt>
                                        </p:tgtEl>
                                        <p:attrNameLst>
                                          <p:attrName>r</p:attrName>
                                        </p:attrNameLst>
                                      </p:cBhvr>
                                    </p:animRot>
                                    <p:animRot by="-1500000">
                                      <p:cBhvr>
                                        <p:cTn id="15" dur="125" fill="hold">
                                          <p:stCondLst>
                                            <p:cond delay="250"/>
                                          </p:stCondLst>
                                        </p:cTn>
                                        <p:tgtEl>
                                          <p:spTgt spid="3">
                                            <p:txEl>
                                              <p:pRg st="1" end="1"/>
                                            </p:txEl>
                                          </p:spTgt>
                                        </p:tgtEl>
                                        <p:attrNameLst>
                                          <p:attrName>r</p:attrName>
                                        </p:attrNameLst>
                                      </p:cBhvr>
                                    </p:animRot>
                                    <p:animRot by="1500000">
                                      <p:cBhvr>
                                        <p:cTn id="16" dur="125" fill="hold">
                                          <p:stCondLst>
                                            <p:cond delay="375"/>
                                          </p:stCondLst>
                                        </p:cTn>
                                        <p:tgtEl>
                                          <p:spTgt spid="3">
                                            <p:txEl>
                                              <p:pRg st="1" end="1"/>
                                            </p:txEl>
                                          </p:spTgt>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34" presetClass="emph" presetSubtype="0" fill="hold" nodeType="clickEffect">
                                  <p:stCondLst>
                                    <p:cond delay="0"/>
                                  </p:stCondLst>
                                  <p:iterate type="lt">
                                    <p:tmPct val="10000"/>
                                  </p:iterate>
                                  <p:childTnLst>
                                    <p:animMotion origin="layout" path="M 0.0 0.0 L 0.0 -0.07213" pathEditMode="relative" ptsTypes="">
                                      <p:cBhvr>
                                        <p:cTn id="20" dur="250" accel="50000" decel="50000" autoRev="1" fill="hold">
                                          <p:stCondLst>
                                            <p:cond delay="0"/>
                                          </p:stCondLst>
                                        </p:cTn>
                                        <p:tgtEl>
                                          <p:spTgt spid="3">
                                            <p:txEl>
                                              <p:pRg st="2" end="2"/>
                                            </p:txEl>
                                          </p:spTgt>
                                        </p:tgtEl>
                                        <p:attrNameLst>
                                          <p:attrName>ppt_x</p:attrName>
                                          <p:attrName>ppt_y</p:attrName>
                                        </p:attrNameLst>
                                      </p:cBhvr>
                                    </p:animMotion>
                                    <p:animRot by="1500000">
                                      <p:cBhvr>
                                        <p:cTn id="21" dur="125" fill="hold">
                                          <p:stCondLst>
                                            <p:cond delay="0"/>
                                          </p:stCondLst>
                                        </p:cTn>
                                        <p:tgtEl>
                                          <p:spTgt spid="3">
                                            <p:txEl>
                                              <p:pRg st="2" end="2"/>
                                            </p:txEl>
                                          </p:spTgt>
                                        </p:tgtEl>
                                        <p:attrNameLst>
                                          <p:attrName>r</p:attrName>
                                        </p:attrNameLst>
                                      </p:cBhvr>
                                    </p:animRot>
                                    <p:animRot by="-1500000">
                                      <p:cBhvr>
                                        <p:cTn id="22" dur="125" fill="hold">
                                          <p:stCondLst>
                                            <p:cond delay="125"/>
                                          </p:stCondLst>
                                        </p:cTn>
                                        <p:tgtEl>
                                          <p:spTgt spid="3">
                                            <p:txEl>
                                              <p:pRg st="2" end="2"/>
                                            </p:txEl>
                                          </p:spTgt>
                                        </p:tgtEl>
                                        <p:attrNameLst>
                                          <p:attrName>r</p:attrName>
                                        </p:attrNameLst>
                                      </p:cBhvr>
                                    </p:animRot>
                                    <p:animRot by="-1500000">
                                      <p:cBhvr>
                                        <p:cTn id="23" dur="125" fill="hold">
                                          <p:stCondLst>
                                            <p:cond delay="250"/>
                                          </p:stCondLst>
                                        </p:cTn>
                                        <p:tgtEl>
                                          <p:spTgt spid="3">
                                            <p:txEl>
                                              <p:pRg st="2" end="2"/>
                                            </p:txEl>
                                          </p:spTgt>
                                        </p:tgtEl>
                                        <p:attrNameLst>
                                          <p:attrName>r</p:attrName>
                                        </p:attrNameLst>
                                      </p:cBhvr>
                                    </p:animRot>
                                    <p:animRot by="1500000">
                                      <p:cBhvr>
                                        <p:cTn id="24" dur="125" fill="hold">
                                          <p:stCondLst>
                                            <p:cond delay="375"/>
                                          </p:stCondLst>
                                        </p:cTn>
                                        <p:tgtEl>
                                          <p:spTgt spid="3">
                                            <p:txEl>
                                              <p:pRg st="2" end="2"/>
                                            </p:txEl>
                                          </p:spTgt>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4" presetClass="emph" presetSubtype="0" fill="hold" nodeType="clickEffect">
                                  <p:stCondLst>
                                    <p:cond delay="0"/>
                                  </p:stCondLst>
                                  <p:iterate type="lt">
                                    <p:tmPct val="10000"/>
                                  </p:iterate>
                                  <p:childTnLst>
                                    <p:animMotion origin="layout" path="M 0.0 0.0 L 0.0 -0.07213" pathEditMode="relative" ptsTypes="">
                                      <p:cBhvr>
                                        <p:cTn id="28" dur="250" accel="50000" decel="50000" autoRev="1" fill="hold">
                                          <p:stCondLst>
                                            <p:cond delay="0"/>
                                          </p:stCondLst>
                                        </p:cTn>
                                        <p:tgtEl>
                                          <p:spTgt spid="3">
                                            <p:txEl>
                                              <p:pRg st="3" end="3"/>
                                            </p:txEl>
                                          </p:spTgt>
                                        </p:tgtEl>
                                        <p:attrNameLst>
                                          <p:attrName>ppt_x</p:attrName>
                                          <p:attrName>ppt_y</p:attrName>
                                        </p:attrNameLst>
                                      </p:cBhvr>
                                    </p:animMotion>
                                    <p:animRot by="1500000">
                                      <p:cBhvr>
                                        <p:cTn id="29" dur="125" fill="hold">
                                          <p:stCondLst>
                                            <p:cond delay="0"/>
                                          </p:stCondLst>
                                        </p:cTn>
                                        <p:tgtEl>
                                          <p:spTgt spid="3">
                                            <p:txEl>
                                              <p:pRg st="3" end="3"/>
                                            </p:txEl>
                                          </p:spTgt>
                                        </p:tgtEl>
                                        <p:attrNameLst>
                                          <p:attrName>r</p:attrName>
                                        </p:attrNameLst>
                                      </p:cBhvr>
                                    </p:animRot>
                                    <p:animRot by="-1500000">
                                      <p:cBhvr>
                                        <p:cTn id="30" dur="125" fill="hold">
                                          <p:stCondLst>
                                            <p:cond delay="125"/>
                                          </p:stCondLst>
                                        </p:cTn>
                                        <p:tgtEl>
                                          <p:spTgt spid="3">
                                            <p:txEl>
                                              <p:pRg st="3" end="3"/>
                                            </p:txEl>
                                          </p:spTgt>
                                        </p:tgtEl>
                                        <p:attrNameLst>
                                          <p:attrName>r</p:attrName>
                                        </p:attrNameLst>
                                      </p:cBhvr>
                                    </p:animRot>
                                    <p:animRot by="-1500000">
                                      <p:cBhvr>
                                        <p:cTn id="31" dur="125" fill="hold">
                                          <p:stCondLst>
                                            <p:cond delay="250"/>
                                          </p:stCondLst>
                                        </p:cTn>
                                        <p:tgtEl>
                                          <p:spTgt spid="3">
                                            <p:txEl>
                                              <p:pRg st="3" end="3"/>
                                            </p:txEl>
                                          </p:spTgt>
                                        </p:tgtEl>
                                        <p:attrNameLst>
                                          <p:attrName>r</p:attrName>
                                        </p:attrNameLst>
                                      </p:cBhvr>
                                    </p:animRot>
                                    <p:animRot by="1500000">
                                      <p:cBhvr>
                                        <p:cTn id="32" dur="125" fill="hold">
                                          <p:stCondLst>
                                            <p:cond delay="375"/>
                                          </p:stCondLst>
                                        </p:cTn>
                                        <p:tgtEl>
                                          <p:spTgt spid="3">
                                            <p:txEl>
                                              <p:pRg st="3" end="3"/>
                                            </p:txEl>
                                          </p:spTgt>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34" presetClass="emph" presetSubtype="0" fill="hold" nodeType="clickEffect">
                                  <p:stCondLst>
                                    <p:cond delay="0"/>
                                  </p:stCondLst>
                                  <p:iterate type="lt">
                                    <p:tmPct val="10000"/>
                                  </p:iterate>
                                  <p:childTnLst>
                                    <p:animMotion origin="layout" path="M 0.0 0.0 L 0.0 -0.07213" pathEditMode="relative" ptsTypes="">
                                      <p:cBhvr>
                                        <p:cTn id="36" dur="250" accel="50000" decel="50000" autoRev="1" fill="hold">
                                          <p:stCondLst>
                                            <p:cond delay="0"/>
                                          </p:stCondLst>
                                        </p:cTn>
                                        <p:tgtEl>
                                          <p:spTgt spid="3">
                                            <p:txEl>
                                              <p:pRg st="4" end="4"/>
                                            </p:txEl>
                                          </p:spTgt>
                                        </p:tgtEl>
                                        <p:attrNameLst>
                                          <p:attrName>ppt_x</p:attrName>
                                          <p:attrName>ppt_y</p:attrName>
                                        </p:attrNameLst>
                                      </p:cBhvr>
                                    </p:animMotion>
                                    <p:animRot by="1500000">
                                      <p:cBhvr>
                                        <p:cTn id="37" dur="125" fill="hold">
                                          <p:stCondLst>
                                            <p:cond delay="0"/>
                                          </p:stCondLst>
                                        </p:cTn>
                                        <p:tgtEl>
                                          <p:spTgt spid="3">
                                            <p:txEl>
                                              <p:pRg st="4" end="4"/>
                                            </p:txEl>
                                          </p:spTgt>
                                        </p:tgtEl>
                                        <p:attrNameLst>
                                          <p:attrName>r</p:attrName>
                                        </p:attrNameLst>
                                      </p:cBhvr>
                                    </p:animRot>
                                    <p:animRot by="-1500000">
                                      <p:cBhvr>
                                        <p:cTn id="38" dur="125" fill="hold">
                                          <p:stCondLst>
                                            <p:cond delay="125"/>
                                          </p:stCondLst>
                                        </p:cTn>
                                        <p:tgtEl>
                                          <p:spTgt spid="3">
                                            <p:txEl>
                                              <p:pRg st="4" end="4"/>
                                            </p:txEl>
                                          </p:spTgt>
                                        </p:tgtEl>
                                        <p:attrNameLst>
                                          <p:attrName>r</p:attrName>
                                        </p:attrNameLst>
                                      </p:cBhvr>
                                    </p:animRot>
                                    <p:animRot by="-1500000">
                                      <p:cBhvr>
                                        <p:cTn id="39" dur="125" fill="hold">
                                          <p:stCondLst>
                                            <p:cond delay="250"/>
                                          </p:stCondLst>
                                        </p:cTn>
                                        <p:tgtEl>
                                          <p:spTgt spid="3">
                                            <p:txEl>
                                              <p:pRg st="4" end="4"/>
                                            </p:txEl>
                                          </p:spTgt>
                                        </p:tgtEl>
                                        <p:attrNameLst>
                                          <p:attrName>r</p:attrName>
                                        </p:attrNameLst>
                                      </p:cBhvr>
                                    </p:animRot>
                                    <p:animRot by="1500000">
                                      <p:cBhvr>
                                        <p:cTn id="40" dur="125" fill="hold">
                                          <p:stCondLst>
                                            <p:cond delay="375"/>
                                          </p:stCondLst>
                                        </p:cTn>
                                        <p:tgtEl>
                                          <p:spTgt spid="3">
                                            <p:txEl>
                                              <p:pRg st="4" end="4"/>
                                            </p:txEl>
                                          </p:spTgt>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1000"/>
                                        <p:tgtEl>
                                          <p:spTgt spid="3">
                                            <p:txEl>
                                              <p:pRg st="7" end="7"/>
                                            </p:txEl>
                                          </p:spTgt>
                                        </p:tgtEl>
                                      </p:cBhvr>
                                    </p:animEffect>
                                    <p:anim calcmode="lin" valueType="num">
                                      <p:cBhvr>
                                        <p:cTn id="5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1000"/>
                                        <p:tgtEl>
                                          <p:spTgt spid="3">
                                            <p:txEl>
                                              <p:pRg st="8" end="8"/>
                                            </p:txEl>
                                          </p:spTgt>
                                        </p:tgtEl>
                                      </p:cBhvr>
                                    </p:animEffect>
                                    <p:anim calcmode="lin" valueType="num">
                                      <p:cBhvr>
                                        <p:cTn id="5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D873F-93E1-496D-9F90-089C26CF48E9}"/>
              </a:ext>
            </a:extLst>
          </p:cNvPr>
          <p:cNvSpPr>
            <a:spLocks noGrp="1"/>
          </p:cNvSpPr>
          <p:nvPr>
            <p:ph type="title"/>
          </p:nvPr>
        </p:nvSpPr>
        <p:spPr/>
        <p:txBody>
          <a:bodyPr/>
          <a:lstStyle/>
          <a:p>
            <a:r>
              <a:rPr lang="en-US" sz="5400" b="1" u="sng" dirty="0">
                <a:solidFill>
                  <a:srgbClr val="FFFF00"/>
                </a:solidFill>
                <a:latin typeface="Old English Text MT" panose="03040902040508030806" pitchFamily="66" charset="0"/>
                <a:ea typeface="+mn-ea"/>
                <a:cs typeface="+mn-cs"/>
              </a:rPr>
              <a:t>Absalom Haworth – Parents:</a:t>
            </a:r>
          </a:p>
        </p:txBody>
      </p:sp>
      <p:sp>
        <p:nvSpPr>
          <p:cNvPr id="3" name="Content Placeholder 2">
            <a:extLst>
              <a:ext uri="{FF2B5EF4-FFF2-40B4-BE49-F238E27FC236}">
                <a16:creationId xmlns:a16="http://schemas.microsoft.com/office/drawing/2014/main" id="{DA03DB4A-B89F-47DF-8FF2-C8A57EAACF60}"/>
              </a:ext>
            </a:extLst>
          </p:cNvPr>
          <p:cNvSpPr>
            <a:spLocks noGrp="1"/>
          </p:cNvSpPr>
          <p:nvPr>
            <p:ph idx="1"/>
          </p:nvPr>
        </p:nvSpPr>
        <p:spPr/>
        <p:txBody>
          <a:bodyPr/>
          <a:lstStyle/>
          <a:p>
            <a:endParaRPr lang="en-US" dirty="0"/>
          </a:p>
        </p:txBody>
      </p:sp>
      <p:sp>
        <p:nvSpPr>
          <p:cNvPr id="5" name="TextBox 4">
            <a:extLst>
              <a:ext uri="{FF2B5EF4-FFF2-40B4-BE49-F238E27FC236}">
                <a16:creationId xmlns:a16="http://schemas.microsoft.com/office/drawing/2014/main" id="{F65F2188-73FC-4BFD-AD7A-6C87DCEC5CB8}"/>
              </a:ext>
            </a:extLst>
          </p:cNvPr>
          <p:cNvSpPr txBox="1"/>
          <p:nvPr/>
        </p:nvSpPr>
        <p:spPr>
          <a:xfrm>
            <a:off x="838200" y="1825625"/>
            <a:ext cx="10515600" cy="2385268"/>
          </a:xfrm>
          <a:prstGeom prst="rect">
            <a:avLst/>
          </a:prstGeom>
          <a:noFill/>
        </p:spPr>
        <p:txBody>
          <a:bodyPr wrap="square">
            <a:spAutoFit/>
          </a:bodyPr>
          <a:lstStyle/>
          <a:p>
            <a:pPr marL="571500" marR="0" indent="-571500">
              <a:spcBef>
                <a:spcPts val="0"/>
              </a:spcBef>
              <a:spcAft>
                <a:spcPts val="600"/>
              </a:spcAft>
              <a:buFont typeface="Arial" panose="020B0604020202020204" pitchFamily="34" charset="0"/>
              <a:buChar char="•"/>
              <a:tabLst>
                <a:tab pos="571500" algn="l"/>
              </a:tabLst>
            </a:pP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(SQF, Vol. 1; Pg. 12): “Son of Sarah Scarborough and George Haworth”</a:t>
            </a:r>
          </a:p>
          <a:p>
            <a:pPr marL="571500" marR="0" indent="-571500">
              <a:spcBef>
                <a:spcPts val="0"/>
              </a:spcBef>
              <a:spcAft>
                <a:spcPts val="0"/>
              </a:spcAft>
              <a:buFont typeface="Arial" panose="020B0604020202020204" pitchFamily="34" charset="0"/>
              <a:buChar char="•"/>
              <a:tabLst>
                <a:tab pos="571500" algn="l"/>
              </a:tabLst>
            </a:pP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lang="en-US" sz="36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rootsweb</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Parents: “George (‘The Immigrant’) Haworth and Sarah Scarborough”</a:t>
            </a:r>
          </a:p>
        </p:txBody>
      </p:sp>
    </p:spTree>
    <p:extLst>
      <p:ext uri="{BB962C8B-B14F-4D97-AF65-F5344CB8AC3E}">
        <p14:creationId xmlns:p14="http://schemas.microsoft.com/office/powerpoint/2010/main" val="3197003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6D1D8-0320-4E07-8F8B-FCEC7C39E6E9}"/>
              </a:ext>
            </a:extLst>
          </p:cNvPr>
          <p:cNvSpPr>
            <a:spLocks noGrp="1"/>
          </p:cNvSpPr>
          <p:nvPr>
            <p:ph type="title"/>
          </p:nvPr>
        </p:nvSpPr>
        <p:spPr>
          <a:xfrm>
            <a:off x="838200" y="430439"/>
            <a:ext cx="10515600" cy="1325563"/>
          </a:xfrm>
        </p:spPr>
        <p:txBody>
          <a:bodyPr/>
          <a:lstStyle/>
          <a:p>
            <a:r>
              <a:rPr lang="en-US" sz="5400" b="1" u="sng" dirty="0">
                <a:solidFill>
                  <a:srgbClr val="FFFF00"/>
                </a:solidFill>
                <a:latin typeface="Old English Text MT" panose="03040902040508030806" pitchFamily="66" charset="0"/>
                <a:ea typeface="+mn-ea"/>
                <a:cs typeface="+mn-cs"/>
              </a:rPr>
              <a:t>Absalom Haworth – Marriage:</a:t>
            </a:r>
          </a:p>
        </p:txBody>
      </p:sp>
      <p:sp>
        <p:nvSpPr>
          <p:cNvPr id="3" name="Content Placeholder 2">
            <a:extLst>
              <a:ext uri="{FF2B5EF4-FFF2-40B4-BE49-F238E27FC236}">
                <a16:creationId xmlns:a16="http://schemas.microsoft.com/office/drawing/2014/main" id="{1AE97912-253D-4D1B-B488-AC04C9FF31FB}"/>
              </a:ext>
            </a:extLst>
          </p:cNvPr>
          <p:cNvSpPr>
            <a:spLocks noGrp="1"/>
          </p:cNvSpPr>
          <p:nvPr>
            <p:ph idx="1"/>
          </p:nvPr>
        </p:nvSpPr>
        <p:spPr/>
        <p:txBody>
          <a:bodyPr>
            <a:normAutofit/>
          </a:bodyPr>
          <a:lstStyle/>
          <a:p>
            <a:pPr>
              <a:spcBef>
                <a:spcPts val="0"/>
              </a:spcBef>
              <a:spcAft>
                <a:spcPts val="600"/>
              </a:spcAft>
              <a:tabLst>
                <a:tab pos="571500" algn="l"/>
              </a:tabLst>
            </a:pP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(SQF, Vol. 1; Pg. 12) 1738. Elizabeth </a:t>
            </a:r>
            <a:r>
              <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 </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Payne. Frederick County, VA</a:t>
            </a:r>
          </a:p>
          <a:p>
            <a:pPr>
              <a:spcBef>
                <a:spcPts val="0"/>
              </a:spcBef>
              <a:tabLst>
                <a:tab pos="571500" algn="l"/>
              </a:tabLst>
            </a:pP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(FSO; Coll; “Absalom”): “… he married Elizabeth Payne in 1738.”</a:t>
            </a:r>
          </a:p>
          <a:p>
            <a:pPr>
              <a:spcBef>
                <a:spcPts val="0"/>
              </a:spcBef>
              <a:tabLst>
                <a:tab pos="571500" algn="l"/>
              </a:tabLst>
            </a:pP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sz="36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rootsweb</a:t>
            </a: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abt</a:t>
            </a:r>
            <a:r>
              <a:rPr lang="en-US" sz="3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1738, Frederick co. VA”</a:t>
            </a:r>
          </a:p>
          <a:p>
            <a:pPr>
              <a:spcBef>
                <a:spcPts val="0"/>
              </a:spcBef>
              <a:tabLst>
                <a:tab pos="571500" algn="l"/>
              </a:tabLst>
            </a:pPr>
            <a:r>
              <a:rPr lang="en-US" sz="3600" b="1"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MyHeritage</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Family Tree): Elizabeth </a:t>
            </a:r>
            <a:r>
              <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  (also </a:t>
            </a:r>
            <a:r>
              <a:rPr lang="en-US" sz="3600" b="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a:t>
            </a:r>
            <a:r>
              <a:rPr lang="en-US" sz="3600" b="1"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a:t>
            </a:r>
            <a:r>
              <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p>
          <a:p>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(SQF, Vol. 1; Pg. 12) “</a:t>
            </a:r>
            <a:r>
              <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Some family members believe he married Rachel Lewis.</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132267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5B97-417E-4EAA-B4AA-CB7D4F26DD9B}"/>
              </a:ext>
            </a:extLst>
          </p:cNvPr>
          <p:cNvSpPr>
            <a:spLocks noGrp="1"/>
          </p:cNvSpPr>
          <p:nvPr>
            <p:ph type="title"/>
          </p:nvPr>
        </p:nvSpPr>
        <p:spPr>
          <a:xfrm>
            <a:off x="838199" y="365125"/>
            <a:ext cx="10759751" cy="1325563"/>
          </a:xfrm>
        </p:spPr>
        <p:txBody>
          <a:bodyPr>
            <a:normAutofit/>
          </a:bodyPr>
          <a:lstStyle/>
          <a:p>
            <a:r>
              <a:rPr lang="en-US" sz="5400" b="1" u="sng" dirty="0">
                <a:solidFill>
                  <a:srgbClr val="FFFF00"/>
                </a:solidFill>
                <a:latin typeface="Old English Text MT" panose="03040902040508030806" pitchFamily="66" charset="0"/>
                <a:ea typeface="+mn-ea"/>
                <a:cs typeface="+mn-cs"/>
              </a:rPr>
              <a:t>Absalom Haworth – Elizabeth Payne:</a:t>
            </a:r>
          </a:p>
        </p:txBody>
      </p:sp>
      <p:sp>
        <p:nvSpPr>
          <p:cNvPr id="3" name="Content Placeholder 2">
            <a:extLst>
              <a:ext uri="{FF2B5EF4-FFF2-40B4-BE49-F238E27FC236}">
                <a16:creationId xmlns:a16="http://schemas.microsoft.com/office/drawing/2014/main" id="{52AEDFD2-478C-477C-9360-78142803991C}"/>
              </a:ext>
            </a:extLst>
          </p:cNvPr>
          <p:cNvSpPr>
            <a:spLocks noGrp="1"/>
          </p:cNvSpPr>
          <p:nvPr>
            <p:ph idx="1"/>
          </p:nvPr>
        </p:nvSpPr>
        <p:spPr/>
        <p:txBody>
          <a:bodyPr>
            <a:normAutofit/>
          </a:bodyPr>
          <a:lstStyle/>
          <a:p>
            <a:pPr>
              <a:spcAft>
                <a:spcPts val="600"/>
              </a:spcAft>
            </a:pP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(SQF, Vol. 1; Pg. 12): “A Quaker.” “Elizabeth was born 12-5-1724, the daughter of Josiah Payne and Martha </a:t>
            </a:r>
            <a:r>
              <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Sheppard</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pPr>
              <a:spcAft>
                <a:spcPts val="600"/>
              </a:spcAft>
            </a:pPr>
            <a:endPar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(FSO; Coll; “Absalom”): “… born on December 5, 1724.” “She was the daughter of Josiah Payne and Martha </a:t>
            </a:r>
            <a:r>
              <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Shepherd</a:t>
            </a:r>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16278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heel(1)">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7594C-EDDD-49E2-9E1E-51B81A8CF285}"/>
              </a:ext>
            </a:extLst>
          </p:cNvPr>
          <p:cNvSpPr>
            <a:spLocks noGrp="1"/>
          </p:cNvSpPr>
          <p:nvPr>
            <p:ph type="title"/>
          </p:nvPr>
        </p:nvSpPr>
        <p:spPr/>
        <p:txBody>
          <a:bodyPr>
            <a:normAutofit/>
          </a:bodyPr>
          <a:lstStyle/>
          <a:p>
            <a:r>
              <a:rPr lang="en-US" sz="5400" b="1" u="sng" dirty="0">
                <a:solidFill>
                  <a:srgbClr val="FFFF00"/>
                </a:solidFill>
                <a:latin typeface="Old English Text MT" panose="03040902040508030806" pitchFamily="66" charset="0"/>
                <a:ea typeface="+mn-ea"/>
                <a:cs typeface="+mn-cs"/>
              </a:rPr>
              <a:t>Absalom Haworth – Children:</a:t>
            </a:r>
            <a:endParaRPr lang="en-US" sz="5400" dirty="0"/>
          </a:p>
        </p:txBody>
      </p:sp>
      <p:sp>
        <p:nvSpPr>
          <p:cNvPr id="3" name="Content Placeholder 2">
            <a:extLst>
              <a:ext uri="{FF2B5EF4-FFF2-40B4-BE49-F238E27FC236}">
                <a16:creationId xmlns:a16="http://schemas.microsoft.com/office/drawing/2014/main" id="{03D37FFF-C5EC-4B69-B002-15E006A9EAA7}"/>
              </a:ext>
            </a:extLst>
          </p:cNvPr>
          <p:cNvSpPr>
            <a:spLocks noGrp="1"/>
          </p:cNvSpPr>
          <p:nvPr>
            <p:ph idx="1"/>
          </p:nvPr>
        </p:nvSpPr>
        <p:spPr/>
        <p:txBody>
          <a:bodyPr>
            <a:normAutofit fontScale="92500" lnSpcReduction="10000"/>
          </a:bodyPr>
          <a:lstStyle/>
          <a:p>
            <a:pPr marL="742950" indent="-742950">
              <a:buFont typeface="+mj-lt"/>
              <a:buAutoNum type="arabicPeriod"/>
            </a:pPr>
            <a:r>
              <a:rPr lang="en-US" sz="4800" b="1" dirty="0">
                <a:solidFill>
                  <a:schemeClr val="bg1">
                    <a:lumMod val="95000"/>
                  </a:schemeClr>
                </a:solidFill>
              </a:rPr>
              <a:t>(#54) Nathaniel:		1740 – 1790</a:t>
            </a:r>
          </a:p>
          <a:p>
            <a:pPr marL="742950" indent="-742950">
              <a:buFont typeface="+mj-lt"/>
              <a:buAutoNum type="arabicPeriod"/>
            </a:pPr>
            <a:r>
              <a:rPr lang="en-US" sz="4800" b="1" dirty="0">
                <a:solidFill>
                  <a:schemeClr val="bg1">
                    <a:lumMod val="95000"/>
                  </a:schemeClr>
                </a:solidFill>
              </a:rPr>
              <a:t>(#55) Abs</a:t>
            </a:r>
            <a:r>
              <a:rPr lang="en-US" sz="4800" b="1" dirty="0">
                <a:solidFill>
                  <a:srgbClr val="F8B226"/>
                </a:solidFill>
              </a:rPr>
              <a:t>a</a:t>
            </a:r>
            <a:r>
              <a:rPr lang="en-US" sz="4800" b="1" dirty="0">
                <a:solidFill>
                  <a:schemeClr val="bg1">
                    <a:lumMod val="95000"/>
                  </a:schemeClr>
                </a:solidFill>
              </a:rPr>
              <a:t>lom, Jr.:	1743 – 1826</a:t>
            </a:r>
          </a:p>
          <a:p>
            <a:pPr marL="742950" indent="-742950">
              <a:lnSpc>
                <a:spcPct val="100000"/>
              </a:lnSpc>
              <a:buFont typeface="+mj-lt"/>
              <a:buAutoNum type="arabicPeriod"/>
            </a:pPr>
            <a:r>
              <a:rPr lang="en-US" sz="4800" b="1" dirty="0">
                <a:solidFill>
                  <a:schemeClr val="bg1">
                    <a:lumMod val="50000"/>
                  </a:schemeClr>
                </a:solidFill>
              </a:rPr>
              <a:t>Richard:				1744</a:t>
            </a:r>
          </a:p>
          <a:p>
            <a:pPr marL="742950" indent="-742950">
              <a:buFont typeface="+mj-lt"/>
              <a:buAutoNum type="arabicPeriod"/>
            </a:pPr>
            <a:r>
              <a:rPr lang="en-US" sz="4800" b="1" dirty="0">
                <a:solidFill>
                  <a:schemeClr val="bg1">
                    <a:lumMod val="95000"/>
                  </a:schemeClr>
                </a:solidFill>
              </a:rPr>
              <a:t>Mary:				1745 – 1815</a:t>
            </a:r>
          </a:p>
          <a:p>
            <a:pPr marL="742950" indent="-742950">
              <a:buFont typeface="+mj-lt"/>
              <a:buAutoNum type="arabicPeriod"/>
            </a:pPr>
            <a:r>
              <a:rPr lang="en-US" sz="4800" b="1" dirty="0">
                <a:solidFill>
                  <a:schemeClr val="bg1">
                    <a:lumMod val="50000"/>
                  </a:schemeClr>
                </a:solidFill>
              </a:rPr>
              <a:t>Wilma:				1747 – Deceased</a:t>
            </a:r>
          </a:p>
          <a:p>
            <a:pPr marL="742950" indent="-742950">
              <a:buFont typeface="+mj-lt"/>
              <a:buAutoNum type="arabicPeriod"/>
            </a:pPr>
            <a:r>
              <a:rPr lang="en-US" sz="4800" b="1" dirty="0">
                <a:solidFill>
                  <a:schemeClr val="bg1">
                    <a:lumMod val="95000"/>
                  </a:schemeClr>
                </a:solidFill>
              </a:rPr>
              <a:t>Hannah:				1748 – 1774</a:t>
            </a:r>
          </a:p>
          <a:p>
            <a:pPr marL="0" indent="0">
              <a:buNone/>
            </a:pPr>
            <a:endParaRPr lang="en-US" sz="3600" b="1" dirty="0">
              <a:solidFill>
                <a:schemeClr val="bg1">
                  <a:lumMod val="95000"/>
                </a:schemeClr>
              </a:solidFill>
            </a:endParaRPr>
          </a:p>
          <a:p>
            <a:endParaRPr lang="en-US" sz="3600" b="1" dirty="0">
              <a:solidFill>
                <a:schemeClr val="bg1">
                  <a:lumMod val="95000"/>
                </a:schemeClr>
              </a:solidFill>
            </a:endParaRPr>
          </a:p>
        </p:txBody>
      </p:sp>
    </p:spTree>
    <p:extLst>
      <p:ext uri="{BB962C8B-B14F-4D97-AF65-F5344CB8AC3E}">
        <p14:creationId xmlns:p14="http://schemas.microsoft.com/office/powerpoint/2010/main" val="331767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8094-66CF-4DAA-AB91-8E4DDD6EC04F}"/>
              </a:ext>
            </a:extLst>
          </p:cNvPr>
          <p:cNvSpPr>
            <a:spLocks noGrp="1"/>
          </p:cNvSpPr>
          <p:nvPr>
            <p:ph type="title"/>
          </p:nvPr>
        </p:nvSpPr>
        <p:spPr/>
        <p:txBody>
          <a:bodyPr/>
          <a:lstStyle/>
          <a:p>
            <a:r>
              <a:rPr lang="en-US" sz="5400" b="1" u="sng" dirty="0">
                <a:solidFill>
                  <a:srgbClr val="FFFF00"/>
                </a:solidFill>
                <a:latin typeface="Old English Text MT" panose="03040902040508030806" pitchFamily="66" charset="0"/>
                <a:ea typeface="+mn-ea"/>
                <a:cs typeface="+mn-cs"/>
              </a:rPr>
              <a:t>Absalom Haworth – Death:</a:t>
            </a:r>
          </a:p>
        </p:txBody>
      </p:sp>
      <p:sp>
        <p:nvSpPr>
          <p:cNvPr id="3" name="Content Placeholder 2">
            <a:extLst>
              <a:ext uri="{FF2B5EF4-FFF2-40B4-BE49-F238E27FC236}">
                <a16:creationId xmlns:a16="http://schemas.microsoft.com/office/drawing/2014/main" id="{24603035-A470-42EF-8730-3FBD3D22515E}"/>
              </a:ext>
            </a:extLst>
          </p:cNvPr>
          <p:cNvSpPr>
            <a:spLocks noGrp="1"/>
          </p:cNvSpPr>
          <p:nvPr>
            <p:ph idx="1"/>
          </p:nvPr>
        </p:nvSpPr>
        <p:spPr/>
        <p:txBody>
          <a:bodyPr>
            <a:normAutofit lnSpcReduction="10000"/>
          </a:bodyPr>
          <a:lstStyle/>
          <a:p>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(SQF, Vol. 1; Pg. 12): “</a:t>
            </a:r>
            <a:r>
              <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17 April 1752</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“Frederick County, VA”</a:t>
            </a:r>
          </a:p>
          <a:p>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(FSO; Coll; “Absalom”): “… settled near his brother Stephanus and died there in Virginia in </a:t>
            </a:r>
            <a:r>
              <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April or May of 1752</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solidFill>
                <a:srgbClr val="FCF727"/>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(FSO; Person; Absalom Haworth): “</a:t>
            </a:r>
            <a:r>
              <a:rPr lang="en-US" sz="3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17 April 1752</a:t>
            </a:r>
            <a:r>
              <a:rPr lang="en-US"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a:p>
            <a:r>
              <a:rPr lang="en-US" sz="3600" b="1" dirty="0">
                <a:solidFill>
                  <a:schemeClr val="bg1"/>
                </a:solidFill>
                <a:latin typeface="Calibri" panose="020F0502020204030204" pitchFamily="34" charset="0"/>
                <a:cs typeface="Times New Roman" panose="02020603050405020304" pitchFamily="18" charset="0"/>
              </a:rPr>
              <a:t>(</a:t>
            </a:r>
            <a:r>
              <a:rPr lang="en-US" sz="3600" b="1" dirty="0" err="1">
                <a:solidFill>
                  <a:schemeClr val="bg1"/>
                </a:solidFill>
                <a:latin typeface="Calibri" panose="020F0502020204030204" pitchFamily="34" charset="0"/>
                <a:cs typeface="Times New Roman" panose="02020603050405020304" pitchFamily="18" charset="0"/>
              </a:rPr>
              <a:t>Rootsweb</a:t>
            </a:r>
            <a:r>
              <a:rPr lang="en-US" sz="3600" b="1" dirty="0">
                <a:solidFill>
                  <a:schemeClr val="bg1"/>
                </a:solidFill>
                <a:latin typeface="Calibri" panose="020F0502020204030204" pitchFamily="34" charset="0"/>
                <a:cs typeface="Times New Roman" panose="02020603050405020304" pitchFamily="18" charset="0"/>
              </a:rPr>
              <a:t>): </a:t>
            </a:r>
            <a:r>
              <a:rPr lang="en-US" sz="3600" b="1" dirty="0">
                <a:solidFill>
                  <a:srgbClr val="FF0000"/>
                </a:solidFill>
                <a:latin typeface="Calibri" panose="020F0502020204030204" pitchFamily="34" charset="0"/>
                <a:cs typeface="Times New Roman" panose="02020603050405020304" pitchFamily="18" charset="0"/>
              </a:rPr>
              <a:t>17 Apr 1752</a:t>
            </a:r>
            <a:r>
              <a:rPr lang="en-US" sz="3600" b="1" dirty="0">
                <a:solidFill>
                  <a:schemeClr val="bg1"/>
                </a:solidFill>
                <a:latin typeface="Calibri" panose="020F0502020204030204" pitchFamily="34" charset="0"/>
                <a:cs typeface="Times New Roman" panose="02020603050405020304" pitchFamily="18" charset="0"/>
              </a:rPr>
              <a:t>, Frederick co, VA</a:t>
            </a:r>
          </a:p>
          <a:p>
            <a:r>
              <a:rPr lang="en-US" sz="3600" b="1" dirty="0">
                <a:solidFill>
                  <a:schemeClr val="bg1"/>
                </a:solidFill>
              </a:rPr>
              <a:t>(MHFT): </a:t>
            </a:r>
            <a:r>
              <a:rPr lang="en-US" sz="3600" b="1" dirty="0">
                <a:solidFill>
                  <a:srgbClr val="FF0000"/>
                </a:solidFill>
              </a:rPr>
              <a:t>1751</a:t>
            </a:r>
          </a:p>
        </p:txBody>
      </p:sp>
    </p:spTree>
    <p:extLst>
      <p:ext uri="{BB962C8B-B14F-4D97-AF65-F5344CB8AC3E}">
        <p14:creationId xmlns:p14="http://schemas.microsoft.com/office/powerpoint/2010/main" val="375179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3654</TotalTime>
  <Words>3139</Words>
  <Application>Microsoft Office PowerPoint</Application>
  <PresentationFormat>Widescreen</PresentationFormat>
  <Paragraphs>282</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Book Antiqua</vt:lpstr>
      <vt:lpstr>Calibri</vt:lpstr>
      <vt:lpstr>Calibri Light</vt:lpstr>
      <vt:lpstr>Georgia</vt:lpstr>
      <vt:lpstr>Old English Text MT</vt:lpstr>
      <vt:lpstr>Times New Roman</vt:lpstr>
      <vt:lpstr>Office Theme</vt:lpstr>
      <vt:lpstr>15. Absalom Haworth</vt:lpstr>
      <vt:lpstr>Absalom Haworth – Abbreviations:</vt:lpstr>
      <vt:lpstr>Absalom Haworth – Research Limitations:</vt:lpstr>
      <vt:lpstr>Absalom Haworth – Birth:</vt:lpstr>
      <vt:lpstr>Absalom Haworth – Parents:</vt:lpstr>
      <vt:lpstr>Absalom Haworth – Marriage:</vt:lpstr>
      <vt:lpstr>Absalom Haworth – Elizabeth Payne:</vt:lpstr>
      <vt:lpstr>Absalom Haworth – Children:</vt:lpstr>
      <vt:lpstr>Absalom Haworth – Death:</vt:lpstr>
      <vt:lpstr>Absalom Haworth – Locations:</vt:lpstr>
      <vt:lpstr>PowerPoint Presentation</vt:lpstr>
      <vt:lpstr>PowerPoint Presentation</vt:lpstr>
      <vt:lpstr>              GPS: 40°21’51.57”N 75°05’22.55”W   Pannacussing Creek is now spelled Paunnacussing Creek </vt:lpstr>
      <vt:lpstr>PowerPoint Presentation</vt:lpstr>
      <vt:lpstr>PowerPoint Presentation</vt:lpstr>
      <vt:lpstr>PowerPoint Presentation</vt:lpstr>
      <vt:lpstr>Absalom Haworth – Locations: </vt:lpstr>
      <vt:lpstr>Departing Buckingham – MM 4th day of the 7th Month 1738 Ancestry.com - U.S., (Buckingham) Quaker Meeting Records, 1681-1935</vt:lpstr>
      <vt:lpstr>Absalom Haworth – Locations:</vt:lpstr>
      <vt:lpstr>Absalom Haworth – Locations:</vt:lpstr>
      <vt:lpstr>Absalom Haworth – Locations: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Docent Access</dc:creator>
  <cp:lastModifiedBy>Docent Access</cp:lastModifiedBy>
  <cp:revision>31</cp:revision>
  <cp:lastPrinted>2021-06-11T01:26:33Z</cp:lastPrinted>
  <dcterms:created xsi:type="dcterms:W3CDTF">2021-06-02T15:27:45Z</dcterms:created>
  <dcterms:modified xsi:type="dcterms:W3CDTF">2021-06-23T18:16:02Z</dcterms:modified>
</cp:coreProperties>
</file>