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 Haworth" initials="RH" lastIdx="1" clrIdx="0">
    <p:extLst>
      <p:ext uri="{19B8F6BF-5375-455C-9EA6-DF929625EA0E}">
        <p15:presenceInfo xmlns:p15="http://schemas.microsoft.com/office/powerpoint/2012/main" userId="e549eee5369a96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3565-068B-4775-8110-DD7557351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7DDA4-F7BE-48AB-AF99-F7D4CCE9B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17FA6-3397-45F5-9A54-B9F95359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330-220F-4A0D-B566-3596C5A16B9D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39CDD-288A-4B30-B994-D5694BD7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A36D7-866B-4EF4-9165-F3A47CFC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557-426E-4D1B-8C02-B47BBB53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82EE-00CC-42B7-BD2B-B4AB4647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033D8-98A3-457D-8268-EB42F608A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DD40-B43D-47E3-93F4-FA96148F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330-220F-4A0D-B566-3596C5A16B9D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0F4F-A9D0-4EE1-A628-33A4E166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8EBA5-0604-44DF-AFBB-527D492A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557-426E-4D1B-8C02-B47BBB53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4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977AF-DD3B-4F60-A08C-E26510ABC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C0363-0821-491D-B1EA-348701362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60B39-157B-4D6E-B923-49A4D766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330-220F-4A0D-B566-3596C5A16B9D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96BA4-57E9-4EFE-B597-8082D91C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2E233-B909-4940-A62E-90EF2663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557-426E-4D1B-8C02-B47BBB53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6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B2FB-655F-4739-8CBE-540FA0D3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5FCC-A247-4F17-BB8C-9BE5001A5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D5E28-B350-4B73-A31D-DC661D91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330-220F-4A0D-B566-3596C5A16B9D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6BC65-52EF-418B-9457-C93A9728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502B6-6CE9-48FB-BEC2-7D7861D3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557-426E-4D1B-8C02-B47BBB53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4A58-094F-446A-B6D3-11C75B58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CCC4D-EB31-43AF-BB3B-915223899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BEA46-4AC1-4236-AF9C-BC4984A7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330-220F-4A0D-B566-3596C5A16B9D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FB5FF-86AD-4674-87E8-8F1E71EC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E80A3-5347-4883-A3EC-0EC762C3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557-426E-4D1B-8C02-B47BBB53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6F31-658A-41D3-9B7F-18BDEB62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70BE8-AF3F-4D34-82E0-7D22DD517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CBDE8-25F9-403C-A119-61DCFB291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AA91B-C307-4B0F-B08A-F8592510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330-220F-4A0D-B566-3596C5A16B9D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311B3-1AC6-4D85-9DF7-9F434D8C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81BF7-DB86-4FF0-B660-7A4C4E99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557-426E-4D1B-8C02-B47BBB53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7CE9-8121-48E2-AA3E-1729C66D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F8A79-847E-4619-9699-64FA3F46E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710D0-96F5-4CC7-984C-AC29F0DD0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DB899-1E9E-4306-BE4B-04BEA2765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7B572-1870-4E52-AAF3-99B7CB675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3B0CC-B1EF-4EA1-BBD7-0DE29B69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330-220F-4A0D-B566-3596C5A16B9D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9217D5-3628-4C23-962E-5E5A7E05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0991B-3AE9-4EEF-A101-0A7A0F0D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557-426E-4D1B-8C02-B47BBB53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D933-E44F-45D3-8BEC-7C49CFCF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E1072-77AB-46F1-A3DD-A4DDAFA5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330-220F-4A0D-B566-3596C5A16B9D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C20BD-4287-49D9-BD7E-CE9FF4ED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A096B-AB66-4F3F-BD69-C8AE3490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557-426E-4D1B-8C02-B47BBB53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4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2EAE3E-DFE4-4308-80C0-6E707B98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330-220F-4A0D-B566-3596C5A16B9D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EF420-47F6-44A6-81B6-4E6C3EF1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1DCE3-E72C-4E47-8376-7DF8ADF7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557-426E-4D1B-8C02-B47BBB53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6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80D3C-0EDD-4153-8CA6-26878141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711F-1BE5-41A0-BDDD-B9903F1C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7C4E3-D9F4-4098-B9D3-14BCB5EBC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A0FF-795E-4148-B31B-ED4D3511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330-220F-4A0D-B566-3596C5A16B9D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9A958-C8DE-4F5E-B852-13340FE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CC48B-A720-47D1-971F-572E762D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557-426E-4D1B-8C02-B47BBB53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ED03-59AB-44FB-9A8D-5A314198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123CC-BFD0-41B8-A159-368AFA2CE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65CBB-1249-416A-9495-99E9D1D2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2031B-C922-439B-BB6F-83FD9E6F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330-220F-4A0D-B566-3596C5A16B9D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13739-84F1-47B6-AA09-C4889EBA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8C65C-13F1-42AD-BE4E-14190CF4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557-426E-4D1B-8C02-B47BBB53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0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4E1C9-1E61-43C3-8D4F-30FD1D9B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E8C90-643C-420A-9A68-F88B6D484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16C76-ED23-423F-884B-26AD5D769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F330-220F-4A0D-B566-3596C5A16B9D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4672-6682-4099-A1A0-0305BCBC5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DC17-8E60-4929-9E96-FE5B4EC4C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4557-426E-4D1B-8C02-B47BBB53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8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F7A1-16E4-4FF8-9864-573CF1CD4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Haworth Association of America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E39AA-B935-4D97-B817-534FE32D0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haworthassociation.org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1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EA50-123A-4073-8C1C-395163EE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01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F3D08B-5E8C-4E91-B292-091138830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563" y="0"/>
            <a:ext cx="10559538" cy="6828876"/>
          </a:xfrm>
        </p:spPr>
      </p:pic>
    </p:spTree>
    <p:extLst>
      <p:ext uri="{BB962C8B-B14F-4D97-AF65-F5344CB8AC3E}">
        <p14:creationId xmlns:p14="http://schemas.microsoft.com/office/powerpoint/2010/main" val="81337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D976-160C-43CD-966C-E6479E3A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The </a:t>
            </a:r>
            <a:r>
              <a:rPr lang="en-US">
                <a:latin typeface="Arial Rounded MT Bold" panose="020F0704030504030204" pitchFamily="34" charset="0"/>
              </a:rPr>
              <a:t>Haworth Association </a:t>
            </a:r>
            <a:r>
              <a:rPr lang="en-US" dirty="0">
                <a:latin typeface="Arial Rounded MT Bold" panose="020F0704030504030204" pitchFamily="34" charset="0"/>
              </a:rPr>
              <a:t>of America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5D565-07BA-44B1-982F-1226CF602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web site was started in July, 1999 after the 300 year reunion</a:t>
            </a:r>
          </a:p>
          <a:p>
            <a:endParaRPr lang="en-US" dirty="0"/>
          </a:p>
          <a:p>
            <a:r>
              <a:rPr lang="en-US" dirty="0"/>
              <a:t>The domain name has been saved until July 2026 at Go Daddy</a:t>
            </a:r>
          </a:p>
          <a:p>
            <a:endParaRPr lang="en-US" dirty="0"/>
          </a:p>
          <a:p>
            <a:r>
              <a:rPr lang="en-US" dirty="0"/>
              <a:t>We use a remote server at </a:t>
            </a:r>
            <a:r>
              <a:rPr lang="en-US" dirty="0" err="1"/>
              <a:t>Isomedia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site contains: 2,600 pages, 5,209 picture and 6,938 files</a:t>
            </a:r>
          </a:p>
          <a:p>
            <a:endParaRPr lang="en-US" dirty="0"/>
          </a:p>
          <a:p>
            <a:r>
              <a:rPr lang="en-US" dirty="0"/>
              <a:t>The site uses 459,907 KB of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1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9EA2A2-799E-4739-846C-CBD4DB4C4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562" y="0"/>
            <a:ext cx="8560876" cy="6752493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38F990-7770-44A2-9760-83A5B2CF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79523" cy="85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7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77DA28-C0C6-48F2-B2EE-4CEAF9EA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69" y="487867"/>
            <a:ext cx="7583346" cy="1187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537C3D-AD37-40D7-AB63-D7D9642EF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69" y="2506700"/>
            <a:ext cx="11243518" cy="277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2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FDBC5F-E644-4760-977D-E77A74343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793" y="599547"/>
            <a:ext cx="8153616" cy="615333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476060-617F-49DA-9817-10FD6AA7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69020" cy="809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0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16F813-E9E2-417C-B9EC-866CB6DFF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201" y="900332"/>
            <a:ext cx="5023331" cy="5931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CBD46-A01A-49D7-B464-2EC8C8B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240" y="166907"/>
            <a:ext cx="61436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EA50-123A-4073-8C1C-395163EE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01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Database-File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5756E8-2742-4608-AA09-725C8FB1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2600" cy="24564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0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00EB1-1627-407A-AAA5-5AD10CE0F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010" y="681037"/>
            <a:ext cx="5981628" cy="51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3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65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Office Theme</vt:lpstr>
      <vt:lpstr>Haworth Association of America</vt:lpstr>
      <vt:lpstr>PowerPoint Presentation</vt:lpstr>
      <vt:lpstr>The Haworth Association of America</vt:lpstr>
      <vt:lpstr>PowerPoint Presentation</vt:lpstr>
      <vt:lpstr>PowerPoint Presentation</vt:lpstr>
      <vt:lpstr>PowerPoint Presentation</vt:lpstr>
      <vt:lpstr>PowerPoint Presentation</vt:lpstr>
      <vt:lpstr>Database-File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Haworth Association of America</dc:title>
  <dc:creator>Ron Haworth</dc:creator>
  <cp:lastModifiedBy>Ron Haworth</cp:lastModifiedBy>
  <cp:revision>18</cp:revision>
  <dcterms:created xsi:type="dcterms:W3CDTF">2021-05-17T23:27:06Z</dcterms:created>
  <dcterms:modified xsi:type="dcterms:W3CDTF">2021-06-20T17:35:56Z</dcterms:modified>
</cp:coreProperties>
</file>